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11" r:id="rId4"/>
  </p:sldMasterIdLst>
  <p:notesMasterIdLst>
    <p:notesMasterId r:id="rId11"/>
  </p:notesMasterIdLst>
  <p:handoutMasterIdLst>
    <p:handoutMasterId r:id="rId12"/>
  </p:handoutMasterIdLst>
  <p:sldIdLst>
    <p:sldId id="740" r:id="rId5"/>
    <p:sldId id="738" r:id="rId6"/>
    <p:sldId id="761" r:id="rId7"/>
    <p:sldId id="767" r:id="rId8"/>
    <p:sldId id="766" r:id="rId9"/>
    <p:sldId id="75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ight version" id="{41C872EC-DF97-4006-A274-43B4FE0C91F4}">
          <p14:sldIdLst/>
        </p14:section>
        <p14:section name="Untitled Section" id="{A9006D4F-A596-4517-BEC4-080B52FD778E}">
          <p14:sldIdLst>
            <p14:sldId id="740"/>
            <p14:sldId id="738"/>
            <p14:sldId id="761"/>
            <p14:sldId id="767"/>
            <p14:sldId id="766"/>
            <p14:sldId id="756"/>
          </p14:sldIdLst>
        </p14:section>
        <p14:section name="User guide" id="{F715C00E-D023-4410-8A14-CF938D4B8F5A}">
          <p14:sldIdLst/>
        </p14:section>
      </p14:sectionLst>
    </p:ext>
    <p:ext uri="{EFAFB233-063F-42B5-8137-9DF3F51BA10A}">
      <p15:sldGuideLst xmlns:p15="http://schemas.microsoft.com/office/powerpoint/2012/main">
        <p15:guide id="1" pos="551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w Bailey" initials="AB" lastIdx="2" clrIdx="0">
    <p:extLst>
      <p:ext uri="{19B8F6BF-5375-455C-9EA6-DF929625EA0E}">
        <p15:presenceInfo xmlns:p15="http://schemas.microsoft.com/office/powerpoint/2012/main" userId="Andrew Baile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152B"/>
    <a:srgbClr val="021D44"/>
    <a:srgbClr val="00AECF"/>
    <a:srgbClr val="FE555E"/>
    <a:srgbClr val="00152B"/>
    <a:srgbClr val="798399"/>
    <a:srgbClr val="BD2A2E"/>
    <a:srgbClr val="073262"/>
    <a:srgbClr val="10548C"/>
    <a:srgbClr val="FF55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639016-EC45-452F-991D-DE119FC7347F}" v="4" dt="2024-06-18T07:24:47.3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3" autoAdjust="0"/>
    <p:restoredTop sz="94660"/>
  </p:normalViewPr>
  <p:slideViewPr>
    <p:cSldViewPr snapToGrid="0">
      <p:cViewPr varScale="1">
        <p:scale>
          <a:sx n="68" d="100"/>
          <a:sy n="68" d="100"/>
        </p:scale>
        <p:origin x="78" y="282"/>
      </p:cViewPr>
      <p:guideLst>
        <p:guide pos="551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ven, Jangam" userId="1cfe9b93-8c7a-4701-b915-6abed17f40f0" providerId="ADAL" clId="{B5E25F73-A12B-414B-B6A0-12F00C0D0A3F}"/>
    <pc:docChg chg="undo custSel addSld delSld modSld addSection modSection">
      <pc:chgData name="Steven, Jangam" userId="1cfe9b93-8c7a-4701-b915-6abed17f40f0" providerId="ADAL" clId="{B5E25F73-A12B-414B-B6A0-12F00C0D0A3F}" dt="2024-06-14T11:57:54.719" v="462" actId="962"/>
      <pc:docMkLst>
        <pc:docMk/>
      </pc:docMkLst>
      <pc:sldChg chg="addSp delSp modSp mod">
        <pc:chgData name="Steven, Jangam" userId="1cfe9b93-8c7a-4701-b915-6abed17f40f0" providerId="ADAL" clId="{B5E25F73-A12B-414B-B6A0-12F00C0D0A3F}" dt="2024-06-14T05:16:57.262" v="205"/>
        <pc:sldMkLst>
          <pc:docMk/>
          <pc:sldMk cId="1760749265" sldId="738"/>
        </pc:sldMkLst>
        <pc:spChg chg="del mod modVis">
          <ac:chgData name="Steven, Jangam" userId="1cfe9b93-8c7a-4701-b915-6abed17f40f0" providerId="ADAL" clId="{B5E25F73-A12B-414B-B6A0-12F00C0D0A3F}" dt="2024-06-14T05:10:05.505" v="57" actId="478"/>
          <ac:spMkLst>
            <pc:docMk/>
            <pc:sldMk cId="1760749265" sldId="738"/>
            <ac:spMk id="2" creationId="{0F173F0F-F0F8-FFA8-5DAF-036C9FBB36E3}"/>
          </ac:spMkLst>
        </pc:spChg>
        <pc:spChg chg="del mod modVis">
          <ac:chgData name="Steven, Jangam" userId="1cfe9b93-8c7a-4701-b915-6abed17f40f0" providerId="ADAL" clId="{B5E25F73-A12B-414B-B6A0-12F00C0D0A3F}" dt="2024-06-14T05:10:01.437" v="56" actId="478"/>
          <ac:spMkLst>
            <pc:docMk/>
            <pc:sldMk cId="1760749265" sldId="738"/>
            <ac:spMk id="3" creationId="{BF4DEDB4-9492-6C26-709A-E51CD5550727}"/>
          </ac:spMkLst>
        </pc:spChg>
        <pc:spChg chg="del mod modVis">
          <ac:chgData name="Steven, Jangam" userId="1cfe9b93-8c7a-4701-b915-6abed17f40f0" providerId="ADAL" clId="{B5E25F73-A12B-414B-B6A0-12F00C0D0A3F}" dt="2024-06-14T05:10:59.871" v="69" actId="478"/>
          <ac:spMkLst>
            <pc:docMk/>
            <pc:sldMk cId="1760749265" sldId="738"/>
            <ac:spMk id="5" creationId="{A2BE0787-5928-CD35-BF9C-AB8F831E8CB0}"/>
          </ac:spMkLst>
        </pc:spChg>
        <pc:spChg chg="del mod modVis">
          <ac:chgData name="Steven, Jangam" userId="1cfe9b93-8c7a-4701-b915-6abed17f40f0" providerId="ADAL" clId="{B5E25F73-A12B-414B-B6A0-12F00C0D0A3F}" dt="2024-06-14T05:10:59.871" v="69" actId="478"/>
          <ac:spMkLst>
            <pc:docMk/>
            <pc:sldMk cId="1760749265" sldId="738"/>
            <ac:spMk id="7" creationId="{8B4735BF-3E9B-899B-375C-9E884E84CC38}"/>
          </ac:spMkLst>
        </pc:spChg>
        <pc:spChg chg="del mod modVis">
          <ac:chgData name="Steven, Jangam" userId="1cfe9b93-8c7a-4701-b915-6abed17f40f0" providerId="ADAL" clId="{B5E25F73-A12B-414B-B6A0-12F00C0D0A3F}" dt="2024-06-14T05:11:03.912" v="70" actId="478"/>
          <ac:spMkLst>
            <pc:docMk/>
            <pc:sldMk cId="1760749265" sldId="738"/>
            <ac:spMk id="8" creationId="{62681E35-C64A-9CA5-3C45-892DBBB31E94}"/>
          </ac:spMkLst>
        </pc:spChg>
        <pc:spChg chg="del">
          <ac:chgData name="Steven, Jangam" userId="1cfe9b93-8c7a-4701-b915-6abed17f40f0" providerId="ADAL" clId="{B5E25F73-A12B-414B-B6A0-12F00C0D0A3F}" dt="2024-06-14T05:10:59.871" v="69" actId="478"/>
          <ac:spMkLst>
            <pc:docMk/>
            <pc:sldMk cId="1760749265" sldId="738"/>
            <ac:spMk id="9" creationId="{A0AE5FF5-1654-D1E9-145B-308CBF6B5E2C}"/>
          </ac:spMkLst>
        </pc:spChg>
        <pc:spChg chg="del">
          <ac:chgData name="Steven, Jangam" userId="1cfe9b93-8c7a-4701-b915-6abed17f40f0" providerId="ADAL" clId="{B5E25F73-A12B-414B-B6A0-12F00C0D0A3F}" dt="2024-06-14T05:10:59.871" v="69" actId="478"/>
          <ac:spMkLst>
            <pc:docMk/>
            <pc:sldMk cId="1760749265" sldId="738"/>
            <ac:spMk id="11" creationId="{1775F32A-663E-7A05-3B9A-E312928BC57F}"/>
          </ac:spMkLst>
        </pc:spChg>
        <pc:spChg chg="add del mod">
          <ac:chgData name="Steven, Jangam" userId="1cfe9b93-8c7a-4701-b915-6abed17f40f0" providerId="ADAL" clId="{B5E25F73-A12B-414B-B6A0-12F00C0D0A3F}" dt="2024-06-14T05:10:15.242" v="59" actId="478"/>
          <ac:spMkLst>
            <pc:docMk/>
            <pc:sldMk cId="1760749265" sldId="738"/>
            <ac:spMk id="12" creationId="{90BC43F7-FAB8-4489-19F6-128D746A5CBA}"/>
          </ac:spMkLst>
        </pc:spChg>
        <pc:spChg chg="del">
          <ac:chgData name="Steven, Jangam" userId="1cfe9b93-8c7a-4701-b915-6abed17f40f0" providerId="ADAL" clId="{B5E25F73-A12B-414B-B6A0-12F00C0D0A3F}" dt="2024-06-14T05:10:59.871" v="69" actId="478"/>
          <ac:spMkLst>
            <pc:docMk/>
            <pc:sldMk cId="1760749265" sldId="738"/>
            <ac:spMk id="13" creationId="{620F907D-0C24-9288-0404-81698BBDFEDC}"/>
          </ac:spMkLst>
        </pc:spChg>
        <pc:spChg chg="del">
          <ac:chgData name="Steven, Jangam" userId="1cfe9b93-8c7a-4701-b915-6abed17f40f0" providerId="ADAL" clId="{B5E25F73-A12B-414B-B6A0-12F00C0D0A3F}" dt="2024-06-14T05:10:59.871" v="69" actId="478"/>
          <ac:spMkLst>
            <pc:docMk/>
            <pc:sldMk cId="1760749265" sldId="738"/>
            <ac:spMk id="15" creationId="{EEBBE954-5754-12AE-4B6A-23CE0B106CE7}"/>
          </ac:spMkLst>
        </pc:spChg>
        <pc:spChg chg="add del mod">
          <ac:chgData name="Steven, Jangam" userId="1cfe9b93-8c7a-4701-b915-6abed17f40f0" providerId="ADAL" clId="{B5E25F73-A12B-414B-B6A0-12F00C0D0A3F}" dt="2024-06-14T05:10:22.394" v="61" actId="478"/>
          <ac:spMkLst>
            <pc:docMk/>
            <pc:sldMk cId="1760749265" sldId="738"/>
            <ac:spMk id="16" creationId="{C3E9BB10-0A5D-4FF0-E627-465905498370}"/>
          </ac:spMkLst>
        </pc:spChg>
        <pc:spChg chg="del">
          <ac:chgData name="Steven, Jangam" userId="1cfe9b93-8c7a-4701-b915-6abed17f40f0" providerId="ADAL" clId="{B5E25F73-A12B-414B-B6A0-12F00C0D0A3F}" dt="2024-06-14T05:10:59.871" v="69" actId="478"/>
          <ac:spMkLst>
            <pc:docMk/>
            <pc:sldMk cId="1760749265" sldId="738"/>
            <ac:spMk id="17" creationId="{7FE7C69F-5A9D-61AC-0ED5-B34A98BE66FF}"/>
          </ac:spMkLst>
        </pc:spChg>
        <pc:spChg chg="del">
          <ac:chgData name="Steven, Jangam" userId="1cfe9b93-8c7a-4701-b915-6abed17f40f0" providerId="ADAL" clId="{B5E25F73-A12B-414B-B6A0-12F00C0D0A3F}" dt="2024-06-14T05:10:49.633" v="68" actId="478"/>
          <ac:spMkLst>
            <pc:docMk/>
            <pc:sldMk cId="1760749265" sldId="738"/>
            <ac:spMk id="19" creationId="{0F8D52B4-18EA-E550-39A1-7507AA5B5584}"/>
          </ac:spMkLst>
        </pc:spChg>
        <pc:spChg chg="mod modVis">
          <ac:chgData name="Steven, Jangam" userId="1cfe9b93-8c7a-4701-b915-6abed17f40f0" providerId="ADAL" clId="{B5E25F73-A12B-414B-B6A0-12F00C0D0A3F}" dt="2024-06-14T05:08:02.897" v="23"/>
          <ac:spMkLst>
            <pc:docMk/>
            <pc:sldMk cId="1760749265" sldId="738"/>
            <ac:spMk id="20" creationId="{03A5000B-7DB0-4E92-8880-F7ECCCF0EE1C}"/>
          </ac:spMkLst>
        </pc:spChg>
        <pc:spChg chg="add del mod">
          <ac:chgData name="Steven, Jangam" userId="1cfe9b93-8c7a-4701-b915-6abed17f40f0" providerId="ADAL" clId="{B5E25F73-A12B-414B-B6A0-12F00C0D0A3F}" dt="2024-06-14T05:10:30.483" v="63" actId="478"/>
          <ac:spMkLst>
            <pc:docMk/>
            <pc:sldMk cId="1760749265" sldId="738"/>
            <ac:spMk id="21" creationId="{ECA4C4EE-93AD-C611-1698-0A4CCE6C1D6D}"/>
          </ac:spMkLst>
        </pc:spChg>
        <pc:spChg chg="del">
          <ac:chgData name="Steven, Jangam" userId="1cfe9b93-8c7a-4701-b915-6abed17f40f0" providerId="ADAL" clId="{B5E25F73-A12B-414B-B6A0-12F00C0D0A3F}" dt="2024-06-14T05:10:40.570" v="66" actId="478"/>
          <ac:spMkLst>
            <pc:docMk/>
            <pc:sldMk cId="1760749265" sldId="738"/>
            <ac:spMk id="22" creationId="{BF4F3710-9CED-A098-366A-A1715A6A195D}"/>
          </ac:spMkLst>
        </pc:spChg>
        <pc:spChg chg="del">
          <ac:chgData name="Steven, Jangam" userId="1cfe9b93-8c7a-4701-b915-6abed17f40f0" providerId="ADAL" clId="{B5E25F73-A12B-414B-B6A0-12F00C0D0A3F}" dt="2024-06-14T05:10:34.040" v="64" actId="478"/>
          <ac:spMkLst>
            <pc:docMk/>
            <pc:sldMk cId="1760749265" sldId="738"/>
            <ac:spMk id="24" creationId="{36A017D9-7A17-22BB-DF36-1E85381F16ED}"/>
          </ac:spMkLst>
        </pc:spChg>
        <pc:spChg chg="add del mod">
          <ac:chgData name="Steven, Jangam" userId="1cfe9b93-8c7a-4701-b915-6abed17f40f0" providerId="ADAL" clId="{B5E25F73-A12B-414B-B6A0-12F00C0D0A3F}" dt="2024-06-14T05:10:36.743" v="65" actId="478"/>
          <ac:spMkLst>
            <pc:docMk/>
            <pc:sldMk cId="1760749265" sldId="738"/>
            <ac:spMk id="25" creationId="{0293308A-7166-46AD-B290-1ACB2D215225}"/>
          </ac:spMkLst>
        </pc:spChg>
        <pc:spChg chg="del mod modVis">
          <ac:chgData name="Steven, Jangam" userId="1cfe9b93-8c7a-4701-b915-6abed17f40f0" providerId="ADAL" clId="{B5E25F73-A12B-414B-B6A0-12F00C0D0A3F}" dt="2024-06-14T05:10:26.456" v="62" actId="478"/>
          <ac:spMkLst>
            <pc:docMk/>
            <pc:sldMk cId="1760749265" sldId="738"/>
            <ac:spMk id="26" creationId="{86338D9B-7801-7CDA-75E4-4237E42D5002}"/>
          </ac:spMkLst>
        </pc:spChg>
        <pc:spChg chg="del mod modVis">
          <ac:chgData name="Steven, Jangam" userId="1cfe9b93-8c7a-4701-b915-6abed17f40f0" providerId="ADAL" clId="{B5E25F73-A12B-414B-B6A0-12F00C0D0A3F}" dt="2024-06-14T05:10:18.846" v="60" actId="478"/>
          <ac:spMkLst>
            <pc:docMk/>
            <pc:sldMk cId="1760749265" sldId="738"/>
            <ac:spMk id="28" creationId="{580F09CC-7407-D482-F7D3-89496BC2E0B5}"/>
          </ac:spMkLst>
        </pc:spChg>
        <pc:spChg chg="add del mod">
          <ac:chgData name="Steven, Jangam" userId="1cfe9b93-8c7a-4701-b915-6abed17f40f0" providerId="ADAL" clId="{B5E25F73-A12B-414B-B6A0-12F00C0D0A3F}" dt="2024-06-14T05:10:45.670" v="67" actId="478"/>
          <ac:spMkLst>
            <pc:docMk/>
            <pc:sldMk cId="1760749265" sldId="738"/>
            <ac:spMk id="29" creationId="{F5B8E102-BD9A-487C-2D5A-5F7DA437E56B}"/>
          </ac:spMkLst>
        </pc:spChg>
        <pc:spChg chg="del mod modVis">
          <ac:chgData name="Steven, Jangam" userId="1cfe9b93-8c7a-4701-b915-6abed17f40f0" providerId="ADAL" clId="{B5E25F73-A12B-414B-B6A0-12F00C0D0A3F}" dt="2024-06-14T05:10:09.229" v="58" actId="478"/>
          <ac:spMkLst>
            <pc:docMk/>
            <pc:sldMk cId="1760749265" sldId="738"/>
            <ac:spMk id="30" creationId="{4E0EC89E-0903-A6C0-B1E9-28112F3DE5B2}"/>
          </ac:spMkLst>
        </pc:spChg>
        <pc:spChg chg="add del mod">
          <ac:chgData name="Steven, Jangam" userId="1cfe9b93-8c7a-4701-b915-6abed17f40f0" providerId="ADAL" clId="{B5E25F73-A12B-414B-B6A0-12F00C0D0A3F}" dt="2024-06-14T05:11:06.807" v="71" actId="478"/>
          <ac:spMkLst>
            <pc:docMk/>
            <pc:sldMk cId="1760749265" sldId="738"/>
            <ac:spMk id="32" creationId="{2D8AF19C-A27C-CCAF-5D72-538DA185D948}"/>
          </ac:spMkLst>
        </pc:spChg>
        <pc:spChg chg="add del mod">
          <ac:chgData name="Steven, Jangam" userId="1cfe9b93-8c7a-4701-b915-6abed17f40f0" providerId="ADAL" clId="{B5E25F73-A12B-414B-B6A0-12F00C0D0A3F}" dt="2024-06-14T05:11:03.912" v="70" actId="478"/>
          <ac:spMkLst>
            <pc:docMk/>
            <pc:sldMk cId="1760749265" sldId="738"/>
            <ac:spMk id="34" creationId="{87605B0A-7F6A-B7E0-6466-284E9D2995A0}"/>
          </ac:spMkLst>
        </pc:spChg>
        <pc:spChg chg="add del mod">
          <ac:chgData name="Steven, Jangam" userId="1cfe9b93-8c7a-4701-b915-6abed17f40f0" providerId="ADAL" clId="{B5E25F73-A12B-414B-B6A0-12F00C0D0A3F}" dt="2024-06-14T05:11:03.912" v="70" actId="478"/>
          <ac:spMkLst>
            <pc:docMk/>
            <pc:sldMk cId="1760749265" sldId="738"/>
            <ac:spMk id="36" creationId="{1329D372-C53F-B240-EC50-457578569576}"/>
          </ac:spMkLst>
        </pc:spChg>
        <pc:spChg chg="add del mod">
          <ac:chgData name="Steven, Jangam" userId="1cfe9b93-8c7a-4701-b915-6abed17f40f0" providerId="ADAL" clId="{B5E25F73-A12B-414B-B6A0-12F00C0D0A3F}" dt="2024-06-14T05:11:03.912" v="70" actId="478"/>
          <ac:spMkLst>
            <pc:docMk/>
            <pc:sldMk cId="1760749265" sldId="738"/>
            <ac:spMk id="38" creationId="{3EEF4F00-EF0D-9750-9DE9-0961030AB120}"/>
          </ac:spMkLst>
        </pc:spChg>
        <pc:spChg chg="add del mod">
          <ac:chgData name="Steven, Jangam" userId="1cfe9b93-8c7a-4701-b915-6abed17f40f0" providerId="ADAL" clId="{B5E25F73-A12B-414B-B6A0-12F00C0D0A3F}" dt="2024-06-14T05:11:03.912" v="70" actId="478"/>
          <ac:spMkLst>
            <pc:docMk/>
            <pc:sldMk cId="1760749265" sldId="738"/>
            <ac:spMk id="40" creationId="{8186C0F7-B1A2-CDE7-0706-CD38998ED4E3}"/>
          </ac:spMkLst>
        </pc:spChg>
        <pc:spChg chg="add del mod">
          <ac:chgData name="Steven, Jangam" userId="1cfe9b93-8c7a-4701-b915-6abed17f40f0" providerId="ADAL" clId="{B5E25F73-A12B-414B-B6A0-12F00C0D0A3F}" dt="2024-06-14T05:11:03.912" v="70" actId="478"/>
          <ac:spMkLst>
            <pc:docMk/>
            <pc:sldMk cId="1760749265" sldId="738"/>
            <ac:spMk id="42" creationId="{2CB7311C-2C54-9EDD-F2F6-3D1E711C86F2}"/>
          </ac:spMkLst>
        </pc:spChg>
        <pc:spChg chg="add del mod">
          <ac:chgData name="Steven, Jangam" userId="1cfe9b93-8c7a-4701-b915-6abed17f40f0" providerId="ADAL" clId="{B5E25F73-A12B-414B-B6A0-12F00C0D0A3F}" dt="2024-06-14T05:11:03.912" v="70" actId="478"/>
          <ac:spMkLst>
            <pc:docMk/>
            <pc:sldMk cId="1760749265" sldId="738"/>
            <ac:spMk id="44" creationId="{33118234-7BD2-2835-E2B9-9A1316EBA830}"/>
          </ac:spMkLst>
        </pc:spChg>
        <pc:spChg chg="add del mod modVis">
          <ac:chgData name="Steven, Jangam" userId="1cfe9b93-8c7a-4701-b915-6abed17f40f0" providerId="ADAL" clId="{B5E25F73-A12B-414B-B6A0-12F00C0D0A3F}" dt="2024-06-14T05:16:18.699" v="199" actId="478"/>
          <ac:spMkLst>
            <pc:docMk/>
            <pc:sldMk cId="1760749265" sldId="738"/>
            <ac:spMk id="45" creationId="{8E302E2F-9B79-1246-B063-953B25773586}"/>
          </ac:spMkLst>
        </pc:spChg>
        <pc:spChg chg="add del mod">
          <ac:chgData name="Steven, Jangam" userId="1cfe9b93-8c7a-4701-b915-6abed17f40f0" providerId="ADAL" clId="{B5E25F73-A12B-414B-B6A0-12F00C0D0A3F}" dt="2024-06-14T05:13:00.903" v="85" actId="478"/>
          <ac:spMkLst>
            <pc:docMk/>
            <pc:sldMk cId="1760749265" sldId="738"/>
            <ac:spMk id="46" creationId="{87F7EE70-3FF8-C16F-0DA4-1ECBB75C43A4}"/>
          </ac:spMkLst>
        </pc:spChg>
        <pc:spChg chg="add mod modVis">
          <ac:chgData name="Steven, Jangam" userId="1cfe9b93-8c7a-4701-b915-6abed17f40f0" providerId="ADAL" clId="{B5E25F73-A12B-414B-B6A0-12F00C0D0A3F}" dt="2024-06-14T05:16:57.262" v="205"/>
          <ac:spMkLst>
            <pc:docMk/>
            <pc:sldMk cId="1760749265" sldId="738"/>
            <ac:spMk id="47" creationId="{3A0FEF3C-FAA5-EC77-C927-B5428A7A5C45}"/>
          </ac:spMkLst>
        </pc:spChg>
        <pc:picChg chg="mod modVis">
          <ac:chgData name="Steven, Jangam" userId="1cfe9b93-8c7a-4701-b915-6abed17f40f0" providerId="ADAL" clId="{B5E25F73-A12B-414B-B6A0-12F00C0D0A3F}" dt="2024-06-14T05:16:47.227" v="202"/>
          <ac:picMkLst>
            <pc:docMk/>
            <pc:sldMk cId="1760749265" sldId="738"/>
            <ac:picMk id="6" creationId="{1D7F208E-7A8A-1D1F-C1F0-9CE771184E26}"/>
          </ac:picMkLst>
        </pc:picChg>
        <pc:cxnChg chg="mod modVis">
          <ac:chgData name="Steven, Jangam" userId="1cfe9b93-8c7a-4701-b915-6abed17f40f0" providerId="ADAL" clId="{B5E25F73-A12B-414B-B6A0-12F00C0D0A3F}" dt="2024-06-14T05:08:38.007" v="52"/>
          <ac:cxnSpMkLst>
            <pc:docMk/>
            <pc:sldMk cId="1760749265" sldId="738"/>
            <ac:cxnSpMk id="4" creationId="{E56DF761-535F-1A9B-E273-6A7816291728}"/>
          </ac:cxnSpMkLst>
        </pc:cxnChg>
      </pc:sldChg>
      <pc:sldChg chg="addSp delSp modSp mod modClrScheme chgLayout">
        <pc:chgData name="Steven, Jangam" userId="1cfe9b93-8c7a-4701-b915-6abed17f40f0" providerId="ADAL" clId="{B5E25F73-A12B-414B-B6A0-12F00C0D0A3F}" dt="2024-06-14T11:57:00.207" v="458" actId="962"/>
        <pc:sldMkLst>
          <pc:docMk/>
          <pc:sldMk cId="1195199294" sldId="740"/>
        </pc:sldMkLst>
        <pc:spChg chg="mod ord modVis">
          <ac:chgData name="Steven, Jangam" userId="1cfe9b93-8c7a-4701-b915-6abed17f40f0" providerId="ADAL" clId="{B5E25F73-A12B-414B-B6A0-12F00C0D0A3F}" dt="2024-06-14T11:57:00.207" v="458" actId="962"/>
          <ac:spMkLst>
            <pc:docMk/>
            <pc:sldMk cId="1195199294" sldId="740"/>
            <ac:spMk id="2" creationId="{F2D7495F-E21A-ED45-174E-B6089E88F2A0}"/>
          </ac:spMkLst>
        </pc:spChg>
        <pc:spChg chg="mod ord modVis">
          <ac:chgData name="Steven, Jangam" userId="1cfe9b93-8c7a-4701-b915-6abed17f40f0" providerId="ADAL" clId="{B5E25F73-A12B-414B-B6A0-12F00C0D0A3F}" dt="2024-06-14T05:05:45.277" v="14" actId="14429"/>
          <ac:spMkLst>
            <pc:docMk/>
            <pc:sldMk cId="1195199294" sldId="740"/>
            <ac:spMk id="3" creationId="{89BDDC17-0663-92D6-A88A-B7FE48A9D2D7}"/>
          </ac:spMkLst>
        </pc:spChg>
        <pc:spChg chg="mod ord">
          <ac:chgData name="Steven, Jangam" userId="1cfe9b93-8c7a-4701-b915-6abed17f40f0" providerId="ADAL" clId="{B5E25F73-A12B-414B-B6A0-12F00C0D0A3F}" dt="2024-06-14T05:00:57.077" v="4" actId="700"/>
          <ac:spMkLst>
            <pc:docMk/>
            <pc:sldMk cId="1195199294" sldId="740"/>
            <ac:spMk id="4" creationId="{BE051AC9-7339-4C32-D1E9-43AB2CA473C3}"/>
          </ac:spMkLst>
        </pc:spChg>
        <pc:spChg chg="add del mod ord">
          <ac:chgData name="Steven, Jangam" userId="1cfe9b93-8c7a-4701-b915-6abed17f40f0" providerId="ADAL" clId="{B5E25F73-A12B-414B-B6A0-12F00C0D0A3F}" dt="2024-06-14T05:00:21.145" v="1" actId="700"/>
          <ac:spMkLst>
            <pc:docMk/>
            <pc:sldMk cId="1195199294" sldId="740"/>
            <ac:spMk id="5" creationId="{00A1236B-A3E5-FAF0-8008-59E6A68E40F2}"/>
          </ac:spMkLst>
        </pc:spChg>
        <pc:spChg chg="add del mod ord">
          <ac:chgData name="Steven, Jangam" userId="1cfe9b93-8c7a-4701-b915-6abed17f40f0" providerId="ADAL" clId="{B5E25F73-A12B-414B-B6A0-12F00C0D0A3F}" dt="2024-06-14T05:00:57.077" v="4" actId="700"/>
          <ac:spMkLst>
            <pc:docMk/>
            <pc:sldMk cId="1195199294" sldId="740"/>
            <ac:spMk id="7" creationId="{EEEF369B-8C1D-AD3D-44F8-B77D5228BA9E}"/>
          </ac:spMkLst>
        </pc:spChg>
        <pc:picChg chg="mod modVis">
          <ac:chgData name="Steven, Jangam" userId="1cfe9b93-8c7a-4701-b915-6abed17f40f0" providerId="ADAL" clId="{B5E25F73-A12B-414B-B6A0-12F00C0D0A3F}" dt="2024-06-14T05:05:54.812" v="17" actId="14429"/>
          <ac:picMkLst>
            <pc:docMk/>
            <pc:sldMk cId="1195199294" sldId="740"/>
            <ac:picMk id="6" creationId="{B5106245-AE79-3921-A280-7F3CE349E701}"/>
          </ac:picMkLst>
        </pc:picChg>
      </pc:sldChg>
      <pc:sldChg chg="addSp delSp modSp del mod chgLayout">
        <pc:chgData name="Steven, Jangam" userId="1cfe9b93-8c7a-4701-b915-6abed17f40f0" providerId="ADAL" clId="{B5E25F73-A12B-414B-B6A0-12F00C0D0A3F}" dt="2024-06-14T06:08:37.584" v="242" actId="2696"/>
        <pc:sldMkLst>
          <pc:docMk/>
          <pc:sldMk cId="2020086093" sldId="747"/>
        </pc:sldMkLst>
        <pc:spChg chg="mod ord">
          <ac:chgData name="Steven, Jangam" userId="1cfe9b93-8c7a-4701-b915-6abed17f40f0" providerId="ADAL" clId="{B5E25F73-A12B-414B-B6A0-12F00C0D0A3F}" dt="2024-06-14T06:08:22.587" v="241" actId="6264"/>
          <ac:spMkLst>
            <pc:docMk/>
            <pc:sldMk cId="2020086093" sldId="747"/>
            <ac:spMk id="2" creationId="{CEB336D1-9F97-4093-AB23-68674EE09C18}"/>
          </ac:spMkLst>
        </pc:spChg>
        <pc:spChg chg="add del mod">
          <ac:chgData name="Steven, Jangam" userId="1cfe9b93-8c7a-4701-b915-6abed17f40f0" providerId="ADAL" clId="{B5E25F73-A12B-414B-B6A0-12F00C0D0A3F}" dt="2024-06-14T06:08:22.587" v="241" actId="6264"/>
          <ac:spMkLst>
            <pc:docMk/>
            <pc:sldMk cId="2020086093" sldId="747"/>
            <ac:spMk id="3" creationId="{9D394D94-14F7-4167-795C-7858E2AFDDA1}"/>
          </ac:spMkLst>
        </pc:spChg>
        <pc:spChg chg="add mod ord">
          <ac:chgData name="Steven, Jangam" userId="1cfe9b93-8c7a-4701-b915-6abed17f40f0" providerId="ADAL" clId="{B5E25F73-A12B-414B-B6A0-12F00C0D0A3F}" dt="2024-06-14T06:08:22.587" v="241" actId="6264"/>
          <ac:spMkLst>
            <pc:docMk/>
            <pc:sldMk cId="2020086093" sldId="747"/>
            <ac:spMk id="9" creationId="{14BA724D-3152-7BC0-C6B9-B4BB6154D580}"/>
          </ac:spMkLst>
        </pc:spChg>
      </pc:sldChg>
      <pc:sldChg chg="addSp delSp modSp mod">
        <pc:chgData name="Steven, Jangam" userId="1cfe9b93-8c7a-4701-b915-6abed17f40f0" providerId="ADAL" clId="{B5E25F73-A12B-414B-B6A0-12F00C0D0A3F}" dt="2024-06-14T11:57:54.719" v="462" actId="962"/>
        <pc:sldMkLst>
          <pc:docMk/>
          <pc:sldMk cId="1789046397" sldId="756"/>
        </pc:sldMkLst>
        <pc:spChg chg="del mod modVis">
          <ac:chgData name="Steven, Jangam" userId="1cfe9b93-8c7a-4701-b915-6abed17f40f0" providerId="ADAL" clId="{B5E25F73-A12B-414B-B6A0-12F00C0D0A3F}" dt="2024-06-14T06:25:10.727" v="380" actId="478"/>
          <ac:spMkLst>
            <pc:docMk/>
            <pc:sldMk cId="1789046397" sldId="756"/>
            <ac:spMk id="2" creationId="{F0424321-812E-1DF9-6DC5-E9AC1F91AB25}"/>
          </ac:spMkLst>
        </pc:spChg>
        <pc:spChg chg="del mod modVis">
          <ac:chgData name="Steven, Jangam" userId="1cfe9b93-8c7a-4701-b915-6abed17f40f0" providerId="ADAL" clId="{B5E25F73-A12B-414B-B6A0-12F00C0D0A3F}" dt="2024-06-14T06:24:50.667" v="376" actId="478"/>
          <ac:spMkLst>
            <pc:docMk/>
            <pc:sldMk cId="1789046397" sldId="756"/>
            <ac:spMk id="3" creationId="{006B463B-348B-6B03-18C6-9236EA51ADA8}"/>
          </ac:spMkLst>
        </pc:spChg>
        <pc:spChg chg="mod modVis">
          <ac:chgData name="Steven, Jangam" userId="1cfe9b93-8c7a-4701-b915-6abed17f40f0" providerId="ADAL" clId="{B5E25F73-A12B-414B-B6A0-12F00C0D0A3F}" dt="2024-06-14T11:57:47.234" v="461" actId="962"/>
          <ac:spMkLst>
            <pc:docMk/>
            <pc:sldMk cId="1789046397" sldId="756"/>
            <ac:spMk id="4" creationId="{ED732E74-1D8C-2E10-BCF7-CE5AF64BD33A}"/>
          </ac:spMkLst>
        </pc:spChg>
        <pc:spChg chg="add mod">
          <ac:chgData name="Steven, Jangam" userId="1cfe9b93-8c7a-4701-b915-6abed17f40f0" providerId="ADAL" clId="{B5E25F73-A12B-414B-B6A0-12F00C0D0A3F}" dt="2024-06-14T11:57:54.719" v="462" actId="962"/>
          <ac:spMkLst>
            <pc:docMk/>
            <pc:sldMk cId="1789046397" sldId="756"/>
            <ac:spMk id="5" creationId="{D451618F-FB21-5623-B327-7C6C58323EF2}"/>
          </ac:spMkLst>
        </pc:spChg>
        <pc:picChg chg="mod modVis">
          <ac:chgData name="Steven, Jangam" userId="1cfe9b93-8c7a-4701-b915-6abed17f40f0" providerId="ADAL" clId="{B5E25F73-A12B-414B-B6A0-12F00C0D0A3F}" dt="2024-06-14T06:24:27.789" v="368"/>
          <ac:picMkLst>
            <pc:docMk/>
            <pc:sldMk cId="1789046397" sldId="756"/>
            <ac:picMk id="7" creationId="{444025C7-2052-B995-584F-10277A613B31}"/>
          </ac:picMkLst>
        </pc:picChg>
      </pc:sldChg>
      <pc:sldChg chg="del">
        <pc:chgData name="Steven, Jangam" userId="1cfe9b93-8c7a-4701-b915-6abed17f40f0" providerId="ADAL" clId="{B5E25F73-A12B-414B-B6A0-12F00C0D0A3F}" dt="2024-06-14T06:17:02.522" v="359" actId="2696"/>
        <pc:sldMkLst>
          <pc:docMk/>
          <pc:sldMk cId="1457279518" sldId="757"/>
        </pc:sldMkLst>
      </pc:sldChg>
      <pc:sldChg chg="del">
        <pc:chgData name="Steven, Jangam" userId="1cfe9b93-8c7a-4701-b915-6abed17f40f0" providerId="ADAL" clId="{B5E25F73-A12B-414B-B6A0-12F00C0D0A3F}" dt="2024-06-14T05:11:33.334" v="73" actId="2696"/>
        <pc:sldMkLst>
          <pc:docMk/>
          <pc:sldMk cId="3735467777" sldId="758"/>
        </pc:sldMkLst>
      </pc:sldChg>
      <pc:sldChg chg="del">
        <pc:chgData name="Steven, Jangam" userId="1cfe9b93-8c7a-4701-b915-6abed17f40f0" providerId="ADAL" clId="{B5E25F73-A12B-414B-B6A0-12F00C0D0A3F}" dt="2024-06-14T06:10:05.969" v="246" actId="2696"/>
        <pc:sldMkLst>
          <pc:docMk/>
          <pc:sldMk cId="446244895" sldId="759"/>
        </pc:sldMkLst>
      </pc:sldChg>
      <pc:sldChg chg="del">
        <pc:chgData name="Steven, Jangam" userId="1cfe9b93-8c7a-4701-b915-6abed17f40f0" providerId="ADAL" clId="{B5E25F73-A12B-414B-B6A0-12F00C0D0A3F}" dt="2024-06-14T06:08:52.077" v="244" actId="2696"/>
        <pc:sldMkLst>
          <pc:docMk/>
          <pc:sldMk cId="4038914054" sldId="760"/>
        </pc:sldMkLst>
      </pc:sldChg>
      <pc:sldChg chg="addSp delSp modSp mod">
        <pc:chgData name="Steven, Jangam" userId="1cfe9b93-8c7a-4701-b915-6abed17f40f0" providerId="ADAL" clId="{B5E25F73-A12B-414B-B6A0-12F00C0D0A3F}" dt="2024-06-14T11:57:20.464" v="459" actId="962"/>
        <pc:sldMkLst>
          <pc:docMk/>
          <pc:sldMk cId="3143534610" sldId="761"/>
        </pc:sldMkLst>
        <pc:spChg chg="mod modVis">
          <ac:chgData name="Steven, Jangam" userId="1cfe9b93-8c7a-4701-b915-6abed17f40f0" providerId="ADAL" clId="{B5E25F73-A12B-414B-B6A0-12F00C0D0A3F}" dt="2024-06-14T06:06:03.078" v="231" actId="14429"/>
          <ac:spMkLst>
            <pc:docMk/>
            <pc:sldMk cId="3143534610" sldId="761"/>
            <ac:spMk id="2" creationId="{CEB336D1-9F97-4093-AB23-68674EE09C18}"/>
          </ac:spMkLst>
        </pc:spChg>
        <pc:spChg chg="mod modVis">
          <ac:chgData name="Steven, Jangam" userId="1cfe9b93-8c7a-4701-b915-6abed17f40f0" providerId="ADAL" clId="{B5E25F73-A12B-414B-B6A0-12F00C0D0A3F}" dt="2024-06-14T06:06:40.491" v="236" actId="962"/>
          <ac:spMkLst>
            <pc:docMk/>
            <pc:sldMk cId="3143534610" sldId="761"/>
            <ac:spMk id="6" creationId="{FC63CB46-F540-2278-BD64-F4759A620AB9}"/>
          </ac:spMkLst>
        </pc:spChg>
        <pc:spChg chg="add mod modVis">
          <ac:chgData name="Steven, Jangam" userId="1cfe9b93-8c7a-4701-b915-6abed17f40f0" providerId="ADAL" clId="{B5E25F73-A12B-414B-B6A0-12F00C0D0A3F}" dt="2024-06-14T11:57:20.464" v="459" actId="962"/>
          <ac:spMkLst>
            <pc:docMk/>
            <pc:sldMk cId="3143534610" sldId="761"/>
            <ac:spMk id="8" creationId="{F0D431EA-FDCA-9FD4-0C1A-ABAFB94EF347}"/>
          </ac:spMkLst>
        </pc:spChg>
        <pc:picChg chg="del">
          <ac:chgData name="Steven, Jangam" userId="1cfe9b93-8c7a-4701-b915-6abed17f40f0" providerId="ADAL" clId="{B5E25F73-A12B-414B-B6A0-12F00C0D0A3F}" dt="2024-06-14T05:11:20.914" v="72" actId="478"/>
          <ac:picMkLst>
            <pc:docMk/>
            <pc:sldMk cId="3143534610" sldId="761"/>
            <ac:picMk id="5" creationId="{68267908-280D-FA88-6124-CCAF1F15342C}"/>
          </ac:picMkLst>
        </pc:picChg>
        <pc:cxnChg chg="mod modVis">
          <ac:chgData name="Steven, Jangam" userId="1cfe9b93-8c7a-4701-b915-6abed17f40f0" providerId="ADAL" clId="{B5E25F73-A12B-414B-B6A0-12F00C0D0A3F}" dt="2024-06-14T06:06:00.714" v="229" actId="14429"/>
          <ac:cxnSpMkLst>
            <pc:docMk/>
            <pc:sldMk cId="3143534610" sldId="761"/>
            <ac:cxnSpMk id="4" creationId="{A9B4F7A1-3D57-F78A-A9F3-BB3C3CA47198}"/>
          </ac:cxnSpMkLst>
        </pc:cxnChg>
      </pc:sldChg>
      <pc:sldChg chg="del">
        <pc:chgData name="Steven, Jangam" userId="1cfe9b93-8c7a-4701-b915-6abed17f40f0" providerId="ADAL" clId="{B5E25F73-A12B-414B-B6A0-12F00C0D0A3F}" dt="2024-06-14T06:08:42.269" v="243" actId="2696"/>
        <pc:sldMkLst>
          <pc:docMk/>
          <pc:sldMk cId="2815078484" sldId="762"/>
        </pc:sldMkLst>
      </pc:sldChg>
      <pc:sldChg chg="modSp add">
        <pc:chgData name="Steven, Jangam" userId="1cfe9b93-8c7a-4701-b915-6abed17f40f0" providerId="ADAL" clId="{B5E25F73-A12B-414B-B6A0-12F00C0D0A3F}" dt="2024-06-14T11:57:33.353" v="460" actId="962"/>
        <pc:sldMkLst>
          <pc:docMk/>
          <pc:sldMk cId="2294668998" sldId="763"/>
        </pc:sldMkLst>
        <pc:spChg chg="mod">
          <ac:chgData name="Steven, Jangam" userId="1cfe9b93-8c7a-4701-b915-6abed17f40f0" providerId="ADAL" clId="{B5E25F73-A12B-414B-B6A0-12F00C0D0A3F}" dt="2024-06-14T11:57:33.353" v="460" actId="962"/>
          <ac:spMkLst>
            <pc:docMk/>
            <pc:sldMk cId="2294668998" sldId="763"/>
            <ac:spMk id="8" creationId="{F0D431EA-FDCA-9FD4-0C1A-ABAFB94EF347}"/>
          </ac:spMkLst>
        </pc:spChg>
      </pc:sldChg>
      <pc:sldChg chg="addSp delSp modSp new del mod modClrScheme chgLayout">
        <pc:chgData name="Steven, Jangam" userId="1cfe9b93-8c7a-4701-b915-6abed17f40f0" providerId="ADAL" clId="{B5E25F73-A12B-414B-B6A0-12F00C0D0A3F}" dt="2024-06-14T08:59:44.948" v="450" actId="2696"/>
        <pc:sldMkLst>
          <pc:docMk/>
          <pc:sldMk cId="2414849073" sldId="764"/>
        </pc:sldMkLst>
        <pc:spChg chg="del mod ord">
          <ac:chgData name="Steven, Jangam" userId="1cfe9b93-8c7a-4701-b915-6abed17f40f0" providerId="ADAL" clId="{B5E25F73-A12B-414B-B6A0-12F00C0D0A3F}" dt="2024-06-14T06:10:18.589" v="247" actId="700"/>
          <ac:spMkLst>
            <pc:docMk/>
            <pc:sldMk cId="2414849073" sldId="764"/>
            <ac:spMk id="2" creationId="{DF09B929-EBB1-AB82-909A-077364819991}"/>
          </ac:spMkLst>
        </pc:spChg>
        <pc:spChg chg="del mod ord">
          <ac:chgData name="Steven, Jangam" userId="1cfe9b93-8c7a-4701-b915-6abed17f40f0" providerId="ADAL" clId="{B5E25F73-A12B-414B-B6A0-12F00C0D0A3F}" dt="2024-06-14T06:10:18.589" v="247" actId="700"/>
          <ac:spMkLst>
            <pc:docMk/>
            <pc:sldMk cId="2414849073" sldId="764"/>
            <ac:spMk id="3" creationId="{FF63F39B-987F-B2E7-E084-AF7F14D9F51E}"/>
          </ac:spMkLst>
        </pc:spChg>
        <pc:spChg chg="add del mod ord">
          <ac:chgData name="Steven, Jangam" userId="1cfe9b93-8c7a-4701-b915-6abed17f40f0" providerId="ADAL" clId="{B5E25F73-A12B-414B-B6A0-12F00C0D0A3F}" dt="2024-06-14T06:10:55.709" v="248" actId="700"/>
          <ac:spMkLst>
            <pc:docMk/>
            <pc:sldMk cId="2414849073" sldId="764"/>
            <ac:spMk id="4" creationId="{EDD435E8-E9E1-123B-5F9F-6FEB0976B358}"/>
          </ac:spMkLst>
        </pc:spChg>
        <pc:spChg chg="add del mod ord">
          <ac:chgData name="Steven, Jangam" userId="1cfe9b93-8c7a-4701-b915-6abed17f40f0" providerId="ADAL" clId="{B5E25F73-A12B-414B-B6A0-12F00C0D0A3F}" dt="2024-06-14T06:10:55.709" v="248" actId="700"/>
          <ac:spMkLst>
            <pc:docMk/>
            <pc:sldMk cId="2414849073" sldId="764"/>
            <ac:spMk id="5" creationId="{A9C85C06-55FC-F356-9141-380F9086B7A8}"/>
          </ac:spMkLst>
        </pc:spChg>
        <pc:spChg chg="add del mod ord">
          <ac:chgData name="Steven, Jangam" userId="1cfe9b93-8c7a-4701-b915-6abed17f40f0" providerId="ADAL" clId="{B5E25F73-A12B-414B-B6A0-12F00C0D0A3F}" dt="2024-06-14T06:10:55.709" v="248" actId="700"/>
          <ac:spMkLst>
            <pc:docMk/>
            <pc:sldMk cId="2414849073" sldId="764"/>
            <ac:spMk id="6" creationId="{1AD7025B-D0BE-C33C-FB3D-C15276836FCA}"/>
          </ac:spMkLst>
        </pc:spChg>
        <pc:spChg chg="add del mod ord">
          <ac:chgData name="Steven, Jangam" userId="1cfe9b93-8c7a-4701-b915-6abed17f40f0" providerId="ADAL" clId="{B5E25F73-A12B-414B-B6A0-12F00C0D0A3F}" dt="2024-06-14T06:10:55.709" v="248" actId="700"/>
          <ac:spMkLst>
            <pc:docMk/>
            <pc:sldMk cId="2414849073" sldId="764"/>
            <ac:spMk id="7" creationId="{FD5120D3-1235-5175-20EE-913505874D8F}"/>
          </ac:spMkLst>
        </pc:spChg>
        <pc:spChg chg="add mod">
          <ac:chgData name="Steven, Jangam" userId="1cfe9b93-8c7a-4701-b915-6abed17f40f0" providerId="ADAL" clId="{B5E25F73-A12B-414B-B6A0-12F00C0D0A3F}" dt="2024-06-14T06:14:35.550" v="308" actId="207"/>
          <ac:spMkLst>
            <pc:docMk/>
            <pc:sldMk cId="2414849073" sldId="764"/>
            <ac:spMk id="8" creationId="{FA6BEE8F-EA1D-DA98-1FCA-4D3A3149667D}"/>
          </ac:spMkLst>
        </pc:spChg>
        <pc:spChg chg="add del mod">
          <ac:chgData name="Steven, Jangam" userId="1cfe9b93-8c7a-4701-b915-6abed17f40f0" providerId="ADAL" clId="{B5E25F73-A12B-414B-B6A0-12F00C0D0A3F}" dt="2024-06-14T06:12:07.059" v="254" actId="478"/>
          <ac:spMkLst>
            <pc:docMk/>
            <pc:sldMk cId="2414849073" sldId="764"/>
            <ac:spMk id="9" creationId="{5FA80E49-5443-C41B-E665-6EB538B70727}"/>
          </ac:spMkLst>
        </pc:spChg>
        <pc:spChg chg="add del mod">
          <ac:chgData name="Steven, Jangam" userId="1cfe9b93-8c7a-4701-b915-6abed17f40f0" providerId="ADAL" clId="{B5E25F73-A12B-414B-B6A0-12F00C0D0A3F}" dt="2024-06-14T06:12:25.525" v="259" actId="478"/>
          <ac:spMkLst>
            <pc:docMk/>
            <pc:sldMk cId="2414849073" sldId="764"/>
            <ac:spMk id="10" creationId="{EBE7FBDE-E37C-6C50-6F31-6AE305D6FF2A}"/>
          </ac:spMkLst>
        </pc:spChg>
        <pc:spChg chg="add del mod">
          <ac:chgData name="Steven, Jangam" userId="1cfe9b93-8c7a-4701-b915-6abed17f40f0" providerId="ADAL" clId="{B5E25F73-A12B-414B-B6A0-12F00C0D0A3F}" dt="2024-06-14T06:12:33.143" v="260" actId="478"/>
          <ac:spMkLst>
            <pc:docMk/>
            <pc:sldMk cId="2414849073" sldId="764"/>
            <ac:spMk id="12" creationId="{03DC5936-C064-37CD-AD44-0E610BFC8FB1}"/>
          </ac:spMkLst>
        </pc:spChg>
        <pc:spChg chg="add mod">
          <ac:chgData name="Steven, Jangam" userId="1cfe9b93-8c7a-4701-b915-6abed17f40f0" providerId="ADAL" clId="{B5E25F73-A12B-414B-B6A0-12F00C0D0A3F}" dt="2024-06-14T06:13:52.106" v="268" actId="1076"/>
          <ac:spMkLst>
            <pc:docMk/>
            <pc:sldMk cId="2414849073" sldId="764"/>
            <ac:spMk id="13" creationId="{F2E89E21-2FA9-3AE6-E380-F2D6882FB3AE}"/>
          </ac:spMkLst>
        </pc:spChg>
        <pc:spChg chg="add mod">
          <ac:chgData name="Steven, Jangam" userId="1cfe9b93-8c7a-4701-b915-6abed17f40f0" providerId="ADAL" clId="{B5E25F73-A12B-414B-B6A0-12F00C0D0A3F}" dt="2024-06-14T06:16:27.180" v="358" actId="20577"/>
          <ac:spMkLst>
            <pc:docMk/>
            <pc:sldMk cId="2414849073" sldId="764"/>
            <ac:spMk id="14" creationId="{BC881D10-C48D-4D14-217C-2275436D5346}"/>
          </ac:spMkLst>
        </pc:spChg>
        <pc:picChg chg="add mod">
          <ac:chgData name="Steven, Jangam" userId="1cfe9b93-8c7a-4701-b915-6abed17f40f0" providerId="ADAL" clId="{B5E25F73-A12B-414B-B6A0-12F00C0D0A3F}" dt="2024-06-14T06:22:13.013" v="362" actId="1076"/>
          <ac:picMkLst>
            <pc:docMk/>
            <pc:sldMk cId="2414849073" sldId="764"/>
            <ac:picMk id="1026" creationId="{707374C8-E3F6-5D48-F755-ED0DD876C9F4}"/>
          </ac:picMkLst>
        </pc:picChg>
      </pc:sldChg>
      <pc:sldChg chg="addSp delSp modSp new del mod">
        <pc:chgData name="Steven, Jangam" userId="1cfe9b93-8c7a-4701-b915-6abed17f40f0" providerId="ADAL" clId="{B5E25F73-A12B-414B-B6A0-12F00C0D0A3F}" dt="2024-06-14T08:59:02.036" v="448" actId="2696"/>
        <pc:sldMkLst>
          <pc:docMk/>
          <pc:sldMk cId="3048373395" sldId="765"/>
        </pc:sldMkLst>
        <pc:spChg chg="del">
          <ac:chgData name="Steven, Jangam" userId="1cfe9b93-8c7a-4701-b915-6abed17f40f0" providerId="ADAL" clId="{B5E25F73-A12B-414B-B6A0-12F00C0D0A3F}" dt="2024-06-14T08:57:44.331" v="438" actId="478"/>
          <ac:spMkLst>
            <pc:docMk/>
            <pc:sldMk cId="3048373395" sldId="765"/>
            <ac:spMk id="2" creationId="{CF5EF6D4-3E55-7023-9216-24016C165F80}"/>
          </ac:spMkLst>
        </pc:spChg>
        <pc:spChg chg="del">
          <ac:chgData name="Steven, Jangam" userId="1cfe9b93-8c7a-4701-b915-6abed17f40f0" providerId="ADAL" clId="{B5E25F73-A12B-414B-B6A0-12F00C0D0A3F}" dt="2024-06-14T08:57:47.813" v="439" actId="478"/>
          <ac:spMkLst>
            <pc:docMk/>
            <pc:sldMk cId="3048373395" sldId="765"/>
            <ac:spMk id="3" creationId="{7AA12517-BDA9-5938-2199-3720EA9DA450}"/>
          </ac:spMkLst>
        </pc:spChg>
        <pc:picChg chg="add mod">
          <ac:chgData name="Steven, Jangam" userId="1cfe9b93-8c7a-4701-b915-6abed17f40f0" providerId="ADAL" clId="{B5E25F73-A12B-414B-B6A0-12F00C0D0A3F}" dt="2024-06-14T08:58:27.526" v="441" actId="1076"/>
          <ac:picMkLst>
            <pc:docMk/>
            <pc:sldMk cId="3048373395" sldId="765"/>
            <ac:picMk id="4" creationId="{C7C935F3-41B6-83EC-3C8A-E95E7C567CCA}"/>
          </ac:picMkLst>
        </pc:picChg>
      </pc:sldChg>
      <pc:sldChg chg="addSp modSp add mod">
        <pc:chgData name="Steven, Jangam" userId="1cfe9b93-8c7a-4701-b915-6abed17f40f0" providerId="ADAL" clId="{B5E25F73-A12B-414B-B6A0-12F00C0D0A3F}" dt="2024-06-14T09:01:04.934" v="457"/>
        <pc:sldMkLst>
          <pc:docMk/>
          <pc:sldMk cId="2657072196" sldId="766"/>
        </pc:sldMkLst>
        <pc:spChg chg="mod">
          <ac:chgData name="Steven, Jangam" userId="1cfe9b93-8c7a-4701-b915-6abed17f40f0" providerId="ADAL" clId="{B5E25F73-A12B-414B-B6A0-12F00C0D0A3F}" dt="2024-06-14T09:01:04.934" v="457"/>
          <ac:spMkLst>
            <pc:docMk/>
            <pc:sldMk cId="2657072196" sldId="766"/>
            <ac:spMk id="2" creationId="{CEB336D1-9F97-4093-AB23-68674EE09C18}"/>
          </ac:spMkLst>
        </pc:spChg>
        <pc:spChg chg="mod">
          <ac:chgData name="Steven, Jangam" userId="1cfe9b93-8c7a-4701-b915-6abed17f40f0" providerId="ADAL" clId="{B5E25F73-A12B-414B-B6A0-12F00C0D0A3F}" dt="2024-06-14T09:01:02.986" v="455"/>
          <ac:spMkLst>
            <pc:docMk/>
            <pc:sldMk cId="2657072196" sldId="766"/>
            <ac:spMk id="6" creationId="{FC63CB46-F540-2278-BD64-F4759A620AB9}"/>
          </ac:spMkLst>
        </pc:spChg>
        <pc:spChg chg="mod">
          <ac:chgData name="Steven, Jangam" userId="1cfe9b93-8c7a-4701-b915-6abed17f40f0" providerId="ADAL" clId="{B5E25F73-A12B-414B-B6A0-12F00C0D0A3F}" dt="2024-06-14T09:01:02.009" v="454"/>
          <ac:spMkLst>
            <pc:docMk/>
            <pc:sldMk cId="2657072196" sldId="766"/>
            <ac:spMk id="8" creationId="{F0D431EA-FDCA-9FD4-0C1A-ABAFB94EF347}"/>
          </ac:spMkLst>
        </pc:spChg>
        <pc:picChg chg="add mod">
          <ac:chgData name="Steven, Jangam" userId="1cfe9b93-8c7a-4701-b915-6abed17f40f0" providerId="ADAL" clId="{B5E25F73-A12B-414B-B6A0-12F00C0D0A3F}" dt="2024-06-14T09:00:57.668" v="453"/>
          <ac:picMkLst>
            <pc:docMk/>
            <pc:sldMk cId="2657072196" sldId="766"/>
            <ac:picMk id="3" creationId="{670B85A7-4C2E-D8EC-DDFF-FB41C27655E1}"/>
          </ac:picMkLst>
        </pc:picChg>
      </pc:sldChg>
    </pc:docChg>
  </pc:docChgLst>
  <pc:docChgLst>
    <pc:chgData name="Steven, Jangam" userId="1cfe9b93-8c7a-4701-b915-6abed17f40f0" providerId="ADAL" clId="{37639016-EC45-452F-991D-DE119FC7347F}"/>
    <pc:docChg chg="addSld delSld modSld modSection">
      <pc:chgData name="Steven, Jangam" userId="1cfe9b93-8c7a-4701-b915-6abed17f40f0" providerId="ADAL" clId="{37639016-EC45-452F-991D-DE119FC7347F}" dt="2024-06-18T07:24:47.360" v="22" actId="962"/>
      <pc:docMkLst>
        <pc:docMk/>
      </pc:docMkLst>
      <pc:sldChg chg="addSp modSp mod">
        <pc:chgData name="Steven, Jangam" userId="1cfe9b93-8c7a-4701-b915-6abed17f40f0" providerId="ADAL" clId="{37639016-EC45-452F-991D-DE119FC7347F}" dt="2024-06-18T07:24:35.641" v="21" actId="962"/>
        <pc:sldMkLst>
          <pc:docMk/>
          <pc:sldMk cId="3143534610" sldId="761"/>
        </pc:sldMkLst>
        <pc:spChg chg="mod">
          <ac:chgData name="Steven, Jangam" userId="1cfe9b93-8c7a-4701-b915-6abed17f40f0" providerId="ADAL" clId="{37639016-EC45-452F-991D-DE119FC7347F}" dt="2024-06-18T07:24:00.708" v="18" actId="1076"/>
          <ac:spMkLst>
            <pc:docMk/>
            <pc:sldMk cId="3143534610" sldId="761"/>
            <ac:spMk id="6" creationId="{FC63CB46-F540-2278-BD64-F4759A620AB9}"/>
          </ac:spMkLst>
        </pc:spChg>
        <pc:picChg chg="add mod">
          <ac:chgData name="Steven, Jangam" userId="1cfe9b93-8c7a-4701-b915-6abed17f40f0" providerId="ADAL" clId="{37639016-EC45-452F-991D-DE119FC7347F}" dt="2024-06-18T07:24:35.641" v="21" actId="962"/>
          <ac:picMkLst>
            <pc:docMk/>
            <pc:sldMk cId="3143534610" sldId="761"/>
            <ac:picMk id="5" creationId="{DEC2AB7E-BE02-47E1-B433-FFD14D42B2BE}"/>
          </ac:picMkLst>
        </pc:picChg>
      </pc:sldChg>
      <pc:sldChg chg="addSp modSp del mod">
        <pc:chgData name="Steven, Jangam" userId="1cfe9b93-8c7a-4701-b915-6abed17f40f0" providerId="ADAL" clId="{37639016-EC45-452F-991D-DE119FC7347F}" dt="2024-06-18T07:24:04.778" v="19" actId="2696"/>
        <pc:sldMkLst>
          <pc:docMk/>
          <pc:sldMk cId="2294668998" sldId="763"/>
        </pc:sldMkLst>
        <pc:spChg chg="mod">
          <ac:chgData name="Steven, Jangam" userId="1cfe9b93-8c7a-4701-b915-6abed17f40f0" providerId="ADAL" clId="{37639016-EC45-452F-991D-DE119FC7347F}" dt="2024-06-18T07:22:30.768" v="3" actId="1076"/>
          <ac:spMkLst>
            <pc:docMk/>
            <pc:sldMk cId="2294668998" sldId="763"/>
            <ac:spMk id="6" creationId="{FC63CB46-F540-2278-BD64-F4759A620AB9}"/>
          </ac:spMkLst>
        </pc:spChg>
        <pc:picChg chg="add mod">
          <ac:chgData name="Steven, Jangam" userId="1cfe9b93-8c7a-4701-b915-6abed17f40f0" providerId="ADAL" clId="{37639016-EC45-452F-991D-DE119FC7347F}" dt="2024-06-18T07:23:45.634" v="17" actId="14100"/>
          <ac:picMkLst>
            <pc:docMk/>
            <pc:sldMk cId="2294668998" sldId="763"/>
            <ac:picMk id="5" creationId="{BE3C32C0-D000-0CF1-7E48-5EE225F5F63C}"/>
          </ac:picMkLst>
        </pc:picChg>
      </pc:sldChg>
      <pc:sldChg chg="modSp add">
        <pc:chgData name="Steven, Jangam" userId="1cfe9b93-8c7a-4701-b915-6abed17f40f0" providerId="ADAL" clId="{37639016-EC45-452F-991D-DE119FC7347F}" dt="2024-06-18T07:24:47.360" v="22" actId="962"/>
        <pc:sldMkLst>
          <pc:docMk/>
          <pc:sldMk cId="1548106084" sldId="767"/>
        </pc:sldMkLst>
        <pc:picChg chg="mod">
          <ac:chgData name="Steven, Jangam" userId="1cfe9b93-8c7a-4701-b915-6abed17f40f0" providerId="ADAL" clId="{37639016-EC45-452F-991D-DE119FC7347F}" dt="2024-06-18T07:24:47.360" v="22" actId="962"/>
          <ac:picMkLst>
            <pc:docMk/>
            <pc:sldMk cId="1548106084" sldId="767"/>
            <ac:picMk id="5" creationId="{DEC2AB7E-BE02-47E1-B433-FFD14D42B2BE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AED1D4-0C97-41AD-86FB-6388789F2A2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FCFF5D-0936-4188-901C-A6A1D37C36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AECBF1-C2AE-41BB-8D7A-4351047AC329}" type="datetimeFigureOut">
              <a:rPr lang="en-US"/>
              <a:t>6/18/2024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6EBDBD-22EE-45B0-B4B5-64B099CA92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Copyright © 2024 Genpact.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354CBD-03AA-4438-AEC9-2184FF96C5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B055AC-4DA3-474A-B815-4FBDE987A1DD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525604"/>
      </p:ext>
    </p:extLst>
  </p:cSld>
  <p:clrMap bg1="lt1" tx1="dk1" bg2="lt2" tx2="dk2" accent1="accent1" accent2="accent2" accent3="accent3" accent4="accent4" accent5="accent5" accent6="accent6" hlink="hlink" folHlink="folHlink"/>
  <p:hf hdr="0" dt="0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33A4B2-9324-4589-B14C-236B127BAAA0}" type="datetimeFigureOut">
              <a:rPr lang="en-US"/>
              <a:t>6/18/2024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Copyright © 2024 Genpact.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C9F161-07A6-48A8-844D-651C99E29A47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582073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C9F161-07A6-48A8-844D-651C99E29A47}" type="slidenum">
              <a:rPr lang="en-US"/>
              <a:t>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DC228E-56C4-939F-9695-5E2F9321674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Copyright © 2024 Genpact.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01230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C9F161-07A6-48A8-844D-651C99E29A47}" type="slidenum">
              <a:rPr lang="en-US"/>
              <a:t>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B0BDC-3315-D8EA-7A76-FDFD309E9CB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Copyright © 2024 Genpact.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843078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Relationship Id="rId4" Type="http://schemas.openxmlformats.org/officeDocument/2006/relationships/image" Target="../media/image5.svg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0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1.xml"/></Relationships>
</file>

<file path=ppt/slideLayouts/_rels/slideLayout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2.sv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4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5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6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7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8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9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0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3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4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5.xml"/><Relationship Id="rId4" Type="http://schemas.openxmlformats.org/officeDocument/2006/relationships/image" Target="../media/image5.svg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6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7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8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9.xml"/></Relationships>
</file>

<file path=ppt/slideLayouts/_rels/slideLayout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2.svg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11">
            <a:extLst>
              <a:ext uri="{FF2B5EF4-FFF2-40B4-BE49-F238E27FC236}">
                <a16:creationId xmlns:a16="http://schemas.microsoft.com/office/drawing/2014/main" id="{4B294335-052E-3C6E-F44A-18E60E6575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1307" y="595444"/>
            <a:ext cx="2561237" cy="1157186"/>
          </a:xfrm>
          <a:prstGeom prst="rect">
            <a:avLst/>
          </a:prstGeom>
        </p:spPr>
      </p:pic>
      <p:sp>
        <p:nvSpPr>
          <p:cNvPr id="8" name="Title 22">
            <a:extLst>
              <a:ext uri="{FF2B5EF4-FFF2-40B4-BE49-F238E27FC236}">
                <a16:creationId xmlns:a16="http://schemas.microsoft.com/office/drawing/2014/main" id="{96BC758F-A88D-58D2-96CB-352E927DBF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4715" y="2786585"/>
            <a:ext cx="5221285" cy="970378"/>
          </a:xfrm>
        </p:spPr>
        <p:txBody>
          <a:bodyPr/>
          <a:lstStyle/>
          <a:p>
            <a:r>
              <a:rPr lang="en-US"/>
              <a:t>Title of the deck</a:t>
            </a:r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2F7BC8D-E482-7C2E-9015-FBDE8C89E73F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82936A3-14D5-D2A4-DF3B-9F454FA10260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A670EED-96DA-1780-BDA5-15CC710E7CFA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83125DD-D47C-8EFA-DAA9-9985503689B7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AADD13B-602C-AF10-56DC-FAEFB9BEAFB3}"/>
              </a:ext>
            </a:extLst>
          </p:cNvPr>
          <p:cNvCxnSpPr>
            <a:cxnSpLocks/>
          </p:cNvCxnSpPr>
          <p:nvPr userDrawn="1"/>
        </p:nvCxnSpPr>
        <p:spPr>
          <a:xfrm>
            <a:off x="874713" y="3764884"/>
            <a:ext cx="4792563" cy="0"/>
          </a:xfrm>
          <a:prstGeom prst="line">
            <a:avLst/>
          </a:prstGeom>
          <a:ln w="19050">
            <a:gradFill>
              <a:gsLst>
                <a:gs pos="76000">
                  <a:srgbClr val="C3C3C3">
                    <a:alpha val="50000"/>
                  </a:srgbClr>
                </a:gs>
                <a:gs pos="3448">
                  <a:schemeClr val="bg1"/>
                </a:gs>
                <a:gs pos="37000">
                  <a:schemeClr val="bg1">
                    <a:alpha val="6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7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34">
            <a:extLst>
              <a:ext uri="{FF2B5EF4-FFF2-40B4-BE49-F238E27FC236}">
                <a16:creationId xmlns:a16="http://schemas.microsoft.com/office/drawing/2014/main" id="{762108C1-4A46-AB99-985E-1E642BE018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4713" y="2024950"/>
            <a:ext cx="4004633" cy="381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Subtitle goes here</a:t>
            </a:r>
          </a:p>
        </p:txBody>
      </p:sp>
      <p:sp>
        <p:nvSpPr>
          <p:cNvPr id="16" name="Text Placeholder 33">
            <a:extLst>
              <a:ext uri="{FF2B5EF4-FFF2-40B4-BE49-F238E27FC236}">
                <a16:creationId xmlns:a16="http://schemas.microsoft.com/office/drawing/2014/main" id="{7D3A8C12-F3B2-773B-D033-A6B841B8F31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4714" y="3944736"/>
            <a:ext cx="4004632" cy="58104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Date</a:t>
            </a:r>
          </a:p>
        </p:txBody>
      </p:sp>
      <p:sp>
        <p:nvSpPr>
          <p:cNvPr id="17" name="Picture Placeholder 28">
            <a:extLst>
              <a:ext uri="{FF2B5EF4-FFF2-40B4-BE49-F238E27FC236}">
                <a16:creationId xmlns:a16="http://schemas.microsoft.com/office/drawing/2014/main" id="{A9E8D036-4550-4413-5254-3C1257E27F9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58228" y="-1"/>
            <a:ext cx="5733771" cy="6890497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22979 w 4601895"/>
              <a:gd name="connsiteY0" fmla="*/ 0 h 5053078"/>
              <a:gd name="connsiteX1" fmla="*/ 4584946 w 4601895"/>
              <a:gd name="connsiteY1" fmla="*/ 0 h 5053078"/>
              <a:gd name="connsiteX2" fmla="*/ 4601895 w 4601895"/>
              <a:gd name="connsiteY2" fmla="*/ 1372945 h 5053078"/>
              <a:gd name="connsiteX3" fmla="*/ 4601895 w 4601895"/>
              <a:gd name="connsiteY3" fmla="*/ 4853941 h 5053078"/>
              <a:gd name="connsiteX4" fmla="*/ 3192418 w 4601895"/>
              <a:gd name="connsiteY4" fmla="*/ 4840809 h 5053078"/>
              <a:gd name="connsiteX5" fmla="*/ 0 w 4601895"/>
              <a:gd name="connsiteY5" fmla="*/ 4850289 h 5053078"/>
              <a:gd name="connsiteX6" fmla="*/ 22979 w 4601895"/>
              <a:gd name="connsiteY6" fmla="*/ 0 h 5053078"/>
              <a:gd name="connsiteX0" fmla="*/ 22979 w 4601895"/>
              <a:gd name="connsiteY0" fmla="*/ 0 h 5053078"/>
              <a:gd name="connsiteX1" fmla="*/ 4584946 w 4601895"/>
              <a:gd name="connsiteY1" fmla="*/ 0 h 5053078"/>
              <a:gd name="connsiteX2" fmla="*/ 4601895 w 4601895"/>
              <a:gd name="connsiteY2" fmla="*/ 1372945 h 5053078"/>
              <a:gd name="connsiteX3" fmla="*/ 4601895 w 4601895"/>
              <a:gd name="connsiteY3" fmla="*/ 4853941 h 5053078"/>
              <a:gd name="connsiteX4" fmla="*/ 3192418 w 4601895"/>
              <a:gd name="connsiteY4" fmla="*/ 4840809 h 5053078"/>
              <a:gd name="connsiteX5" fmla="*/ 0 w 4601895"/>
              <a:gd name="connsiteY5" fmla="*/ 4850289 h 5053078"/>
              <a:gd name="connsiteX6" fmla="*/ 22979 w 4601895"/>
              <a:gd name="connsiteY6" fmla="*/ 0 h 5053078"/>
              <a:gd name="connsiteX0" fmla="*/ 22979 w 4601895"/>
              <a:gd name="connsiteY0" fmla="*/ 0 h 4853941"/>
              <a:gd name="connsiteX1" fmla="*/ 4584946 w 4601895"/>
              <a:gd name="connsiteY1" fmla="*/ 0 h 4853941"/>
              <a:gd name="connsiteX2" fmla="*/ 4601895 w 4601895"/>
              <a:gd name="connsiteY2" fmla="*/ 1372945 h 4853941"/>
              <a:gd name="connsiteX3" fmla="*/ 4601895 w 4601895"/>
              <a:gd name="connsiteY3" fmla="*/ 4853941 h 4853941"/>
              <a:gd name="connsiteX4" fmla="*/ 0 w 4601895"/>
              <a:gd name="connsiteY4" fmla="*/ 4850289 h 4853941"/>
              <a:gd name="connsiteX5" fmla="*/ 22979 w 4601895"/>
              <a:gd name="connsiteY5" fmla="*/ 0 h 4853941"/>
              <a:gd name="connsiteX0" fmla="*/ 8142 w 4587058"/>
              <a:gd name="connsiteY0" fmla="*/ 0 h 4856795"/>
              <a:gd name="connsiteX1" fmla="*/ 4570109 w 4587058"/>
              <a:gd name="connsiteY1" fmla="*/ 0 h 4856795"/>
              <a:gd name="connsiteX2" fmla="*/ 4587058 w 4587058"/>
              <a:gd name="connsiteY2" fmla="*/ 1372945 h 4856795"/>
              <a:gd name="connsiteX3" fmla="*/ 4587058 w 4587058"/>
              <a:gd name="connsiteY3" fmla="*/ 4853941 h 4856795"/>
              <a:gd name="connsiteX4" fmla="*/ 0 w 4587058"/>
              <a:gd name="connsiteY4" fmla="*/ 4856795 h 4856795"/>
              <a:gd name="connsiteX5" fmla="*/ 8142 w 4587058"/>
              <a:gd name="connsiteY5" fmla="*/ 0 h 4856795"/>
              <a:gd name="connsiteX0" fmla="*/ 0 w 4578916"/>
              <a:gd name="connsiteY0" fmla="*/ 0 h 4856795"/>
              <a:gd name="connsiteX1" fmla="*/ 4561967 w 4578916"/>
              <a:gd name="connsiteY1" fmla="*/ 0 h 4856795"/>
              <a:gd name="connsiteX2" fmla="*/ 4578916 w 4578916"/>
              <a:gd name="connsiteY2" fmla="*/ 1372945 h 4856795"/>
              <a:gd name="connsiteX3" fmla="*/ 4578916 w 4578916"/>
              <a:gd name="connsiteY3" fmla="*/ 4853941 h 4856795"/>
              <a:gd name="connsiteX4" fmla="*/ 36368 w 4578916"/>
              <a:gd name="connsiteY4" fmla="*/ 4856795 h 4856795"/>
              <a:gd name="connsiteX5" fmla="*/ 0 w 4578916"/>
              <a:gd name="connsiteY5" fmla="*/ 0 h 4856795"/>
              <a:gd name="connsiteX0" fmla="*/ 0 w 4578916"/>
              <a:gd name="connsiteY0" fmla="*/ 0 h 4853941"/>
              <a:gd name="connsiteX1" fmla="*/ 4561967 w 4578916"/>
              <a:gd name="connsiteY1" fmla="*/ 0 h 4853941"/>
              <a:gd name="connsiteX2" fmla="*/ 4578916 w 4578916"/>
              <a:gd name="connsiteY2" fmla="*/ 1372945 h 4853941"/>
              <a:gd name="connsiteX3" fmla="*/ 4578916 w 4578916"/>
              <a:gd name="connsiteY3" fmla="*/ 4853941 h 4853941"/>
              <a:gd name="connsiteX4" fmla="*/ 14113 w 4578916"/>
              <a:gd name="connsiteY4" fmla="*/ 4837276 h 4853941"/>
              <a:gd name="connsiteX5" fmla="*/ 0 w 4578916"/>
              <a:gd name="connsiteY5" fmla="*/ 0 h 4853941"/>
              <a:gd name="connsiteX0" fmla="*/ 0 w 4578916"/>
              <a:gd name="connsiteY0" fmla="*/ 13013 h 4866954"/>
              <a:gd name="connsiteX1" fmla="*/ 2917219 w 4578916"/>
              <a:gd name="connsiteY1" fmla="*/ 0 h 4866954"/>
              <a:gd name="connsiteX2" fmla="*/ 4561967 w 4578916"/>
              <a:gd name="connsiteY2" fmla="*/ 13013 h 4866954"/>
              <a:gd name="connsiteX3" fmla="*/ 4578916 w 4578916"/>
              <a:gd name="connsiteY3" fmla="*/ 1385958 h 4866954"/>
              <a:gd name="connsiteX4" fmla="*/ 4578916 w 4578916"/>
              <a:gd name="connsiteY4" fmla="*/ 4866954 h 4866954"/>
              <a:gd name="connsiteX5" fmla="*/ 14113 w 4578916"/>
              <a:gd name="connsiteY5" fmla="*/ 4850289 h 4866954"/>
              <a:gd name="connsiteX6" fmla="*/ 0 w 4578916"/>
              <a:gd name="connsiteY6" fmla="*/ 13013 h 4866954"/>
              <a:gd name="connsiteX0" fmla="*/ 0 w 4571497"/>
              <a:gd name="connsiteY0" fmla="*/ 1971458 h 4866954"/>
              <a:gd name="connsiteX1" fmla="*/ 2909800 w 4571497"/>
              <a:gd name="connsiteY1" fmla="*/ 0 h 4866954"/>
              <a:gd name="connsiteX2" fmla="*/ 4554548 w 4571497"/>
              <a:gd name="connsiteY2" fmla="*/ 13013 h 4866954"/>
              <a:gd name="connsiteX3" fmla="*/ 4571497 w 4571497"/>
              <a:gd name="connsiteY3" fmla="*/ 1385958 h 4866954"/>
              <a:gd name="connsiteX4" fmla="*/ 4571497 w 4571497"/>
              <a:gd name="connsiteY4" fmla="*/ 4866954 h 4866954"/>
              <a:gd name="connsiteX5" fmla="*/ 6694 w 4571497"/>
              <a:gd name="connsiteY5" fmla="*/ 4850289 h 4866954"/>
              <a:gd name="connsiteX6" fmla="*/ 0 w 4571497"/>
              <a:gd name="connsiteY6" fmla="*/ 1971458 h 4866954"/>
              <a:gd name="connsiteX0" fmla="*/ 0 w 4578916"/>
              <a:gd name="connsiteY0" fmla="*/ 1951939 h 4866954"/>
              <a:gd name="connsiteX1" fmla="*/ 2917219 w 4578916"/>
              <a:gd name="connsiteY1" fmla="*/ 0 h 4866954"/>
              <a:gd name="connsiteX2" fmla="*/ 4561967 w 4578916"/>
              <a:gd name="connsiteY2" fmla="*/ 13013 h 4866954"/>
              <a:gd name="connsiteX3" fmla="*/ 4578916 w 4578916"/>
              <a:gd name="connsiteY3" fmla="*/ 1385958 h 4866954"/>
              <a:gd name="connsiteX4" fmla="*/ 4578916 w 4578916"/>
              <a:gd name="connsiteY4" fmla="*/ 4866954 h 4866954"/>
              <a:gd name="connsiteX5" fmla="*/ 14113 w 4578916"/>
              <a:gd name="connsiteY5" fmla="*/ 4850289 h 4866954"/>
              <a:gd name="connsiteX6" fmla="*/ 0 w 4578916"/>
              <a:gd name="connsiteY6" fmla="*/ 1951939 h 4866954"/>
              <a:gd name="connsiteX0" fmla="*/ 0 w 4578916"/>
              <a:gd name="connsiteY0" fmla="*/ 1964951 h 4879966"/>
              <a:gd name="connsiteX1" fmla="*/ 3221369 w 4578916"/>
              <a:gd name="connsiteY1" fmla="*/ 0 h 4879966"/>
              <a:gd name="connsiteX2" fmla="*/ 4561967 w 4578916"/>
              <a:gd name="connsiteY2" fmla="*/ 26025 h 4879966"/>
              <a:gd name="connsiteX3" fmla="*/ 4578916 w 4578916"/>
              <a:gd name="connsiteY3" fmla="*/ 1398970 h 4879966"/>
              <a:gd name="connsiteX4" fmla="*/ 4578916 w 4578916"/>
              <a:gd name="connsiteY4" fmla="*/ 4879966 h 4879966"/>
              <a:gd name="connsiteX5" fmla="*/ 14113 w 4578916"/>
              <a:gd name="connsiteY5" fmla="*/ 4863301 h 4879966"/>
              <a:gd name="connsiteX6" fmla="*/ 0 w 4578916"/>
              <a:gd name="connsiteY6" fmla="*/ 1964951 h 4879966"/>
              <a:gd name="connsiteX0" fmla="*/ 0 w 4578916"/>
              <a:gd name="connsiteY0" fmla="*/ 1938926 h 4853941"/>
              <a:gd name="connsiteX1" fmla="*/ 3206532 w 4578916"/>
              <a:gd name="connsiteY1" fmla="*/ 19520 h 4853941"/>
              <a:gd name="connsiteX2" fmla="*/ 4561967 w 4578916"/>
              <a:gd name="connsiteY2" fmla="*/ 0 h 4853941"/>
              <a:gd name="connsiteX3" fmla="*/ 4578916 w 4578916"/>
              <a:gd name="connsiteY3" fmla="*/ 1372945 h 4853941"/>
              <a:gd name="connsiteX4" fmla="*/ 4578916 w 4578916"/>
              <a:gd name="connsiteY4" fmla="*/ 4853941 h 4853941"/>
              <a:gd name="connsiteX5" fmla="*/ 14113 w 4578916"/>
              <a:gd name="connsiteY5" fmla="*/ 4837276 h 4853941"/>
              <a:gd name="connsiteX6" fmla="*/ 0 w 4578916"/>
              <a:gd name="connsiteY6" fmla="*/ 1938926 h 4853941"/>
              <a:gd name="connsiteX0" fmla="*/ 0 w 4578916"/>
              <a:gd name="connsiteY0" fmla="*/ 1958445 h 4873460"/>
              <a:gd name="connsiteX1" fmla="*/ 3213951 w 4578916"/>
              <a:gd name="connsiteY1" fmla="*/ 0 h 4873460"/>
              <a:gd name="connsiteX2" fmla="*/ 4561967 w 4578916"/>
              <a:gd name="connsiteY2" fmla="*/ 19519 h 4873460"/>
              <a:gd name="connsiteX3" fmla="*/ 4578916 w 4578916"/>
              <a:gd name="connsiteY3" fmla="*/ 1392464 h 4873460"/>
              <a:gd name="connsiteX4" fmla="*/ 4578916 w 4578916"/>
              <a:gd name="connsiteY4" fmla="*/ 4873460 h 4873460"/>
              <a:gd name="connsiteX5" fmla="*/ 14113 w 4578916"/>
              <a:gd name="connsiteY5" fmla="*/ 4856795 h 4873460"/>
              <a:gd name="connsiteX6" fmla="*/ 0 w 4578916"/>
              <a:gd name="connsiteY6" fmla="*/ 1958445 h 4873460"/>
              <a:gd name="connsiteX0" fmla="*/ 0 w 4605145"/>
              <a:gd name="connsiteY0" fmla="*/ 639492 h 4873460"/>
              <a:gd name="connsiteX1" fmla="*/ 3240180 w 4605145"/>
              <a:gd name="connsiteY1" fmla="*/ 0 h 4873460"/>
              <a:gd name="connsiteX2" fmla="*/ 4588196 w 4605145"/>
              <a:gd name="connsiteY2" fmla="*/ 19519 h 4873460"/>
              <a:gd name="connsiteX3" fmla="*/ 4605145 w 4605145"/>
              <a:gd name="connsiteY3" fmla="*/ 1392464 h 4873460"/>
              <a:gd name="connsiteX4" fmla="*/ 4605145 w 4605145"/>
              <a:gd name="connsiteY4" fmla="*/ 4873460 h 4873460"/>
              <a:gd name="connsiteX5" fmla="*/ 40342 w 4605145"/>
              <a:gd name="connsiteY5" fmla="*/ 4856795 h 4873460"/>
              <a:gd name="connsiteX6" fmla="*/ 0 w 4605145"/>
              <a:gd name="connsiteY6" fmla="*/ 639492 h 4873460"/>
              <a:gd name="connsiteX0" fmla="*/ 0 w 4605145"/>
              <a:gd name="connsiteY0" fmla="*/ 619973 h 4853941"/>
              <a:gd name="connsiteX1" fmla="*/ 1028204 w 4605145"/>
              <a:gd name="connsiteY1" fmla="*/ 3486 h 4853941"/>
              <a:gd name="connsiteX2" fmla="*/ 4588196 w 4605145"/>
              <a:gd name="connsiteY2" fmla="*/ 0 h 4853941"/>
              <a:gd name="connsiteX3" fmla="*/ 4605145 w 4605145"/>
              <a:gd name="connsiteY3" fmla="*/ 1372945 h 4853941"/>
              <a:gd name="connsiteX4" fmla="*/ 4605145 w 4605145"/>
              <a:gd name="connsiteY4" fmla="*/ 4853941 h 4853941"/>
              <a:gd name="connsiteX5" fmla="*/ 40342 w 4605145"/>
              <a:gd name="connsiteY5" fmla="*/ 4837276 h 4853941"/>
              <a:gd name="connsiteX6" fmla="*/ 0 w 4605145"/>
              <a:gd name="connsiteY6" fmla="*/ 619973 h 4853941"/>
              <a:gd name="connsiteX0" fmla="*/ 0 w 4605145"/>
              <a:gd name="connsiteY0" fmla="*/ 619973 h 4853941"/>
              <a:gd name="connsiteX1" fmla="*/ 1028204 w 4605145"/>
              <a:gd name="connsiteY1" fmla="*/ 3486 h 4853941"/>
              <a:gd name="connsiteX2" fmla="*/ 4588196 w 4605145"/>
              <a:gd name="connsiteY2" fmla="*/ 0 h 4853941"/>
              <a:gd name="connsiteX3" fmla="*/ 4605145 w 4605145"/>
              <a:gd name="connsiteY3" fmla="*/ 1372945 h 4853941"/>
              <a:gd name="connsiteX4" fmla="*/ 4605145 w 4605145"/>
              <a:gd name="connsiteY4" fmla="*/ 4853941 h 4853941"/>
              <a:gd name="connsiteX5" fmla="*/ 5371 w 4605145"/>
              <a:gd name="connsiteY5" fmla="*/ 4837276 h 4853941"/>
              <a:gd name="connsiteX6" fmla="*/ 0 w 4605145"/>
              <a:gd name="connsiteY6" fmla="*/ 619973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05145" h="4853941">
                <a:moveTo>
                  <a:pt x="0" y="619973"/>
                </a:moveTo>
                <a:lnTo>
                  <a:pt x="1028204" y="3486"/>
                </a:lnTo>
                <a:lnTo>
                  <a:pt x="4588196" y="0"/>
                </a:lnTo>
                <a:lnTo>
                  <a:pt x="4605145" y="1372945"/>
                </a:lnTo>
                <a:lnTo>
                  <a:pt x="4605145" y="4853941"/>
                </a:lnTo>
                <a:lnTo>
                  <a:pt x="5371" y="4837276"/>
                </a:lnTo>
                <a:cubicBezTo>
                  <a:pt x="667" y="3224851"/>
                  <a:pt x="4704" y="2232398"/>
                  <a:pt x="0" y="619973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26787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 w/ 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63B73004-4686-45A1-8274-41087C5FBFF1}"/>
              </a:ext>
            </a:extLst>
          </p:cNvPr>
          <p:cNvSpPr/>
          <p:nvPr/>
        </p:nvSpPr>
        <p:spPr>
          <a:xfrm>
            <a:off x="0" y="0"/>
            <a:ext cx="12192000" cy="202030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36C5D7ED-4BED-4EE7-B3FF-722D1205BE10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8"/>
          </a:xfrm>
          <a:prstGeom prst="rect">
            <a:avLst/>
          </a:prstGeom>
        </p:spPr>
        <p:txBody>
          <a:bodyPr vert="horz" l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99C58B1-5C87-C44A-97E7-9FC9E847631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B9CE05-D4AE-463E-BA12-526BA7792C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800" y="388845"/>
            <a:ext cx="11304000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D650234-DD57-4C81-AB23-92FD51EEBD7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2799" y="2249826"/>
            <a:ext cx="11303999" cy="3888000"/>
          </a:xfrm>
        </p:spPr>
        <p:txBody>
          <a:bodyPr/>
          <a:lstStyle/>
          <a:p>
            <a:pPr lvl="0"/>
            <a:r>
              <a:rPr lang="en-US"/>
              <a:t>Click to add text and use Alt, Shift plus the arrow keys to change to other placeholder text styles, such as bullet levels and body headings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78FC0F-4CA5-0DDB-69CF-C9FE0EE2AFC4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083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/ 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63B73004-4686-45A1-8274-41087C5FBFF1}"/>
              </a:ext>
            </a:extLst>
          </p:cNvPr>
          <p:cNvSpPr/>
          <p:nvPr/>
        </p:nvSpPr>
        <p:spPr>
          <a:xfrm>
            <a:off x="0" y="0"/>
            <a:ext cx="12192000" cy="2020306"/>
          </a:xfrm>
          <a:prstGeom prst="rect">
            <a:avLst/>
          </a:prstGeom>
          <a:solidFill>
            <a:srgbClr val="0115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36C5D7ED-4BED-4EE7-B3FF-722D1205BE10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8"/>
          </a:xfrm>
          <a:prstGeom prst="rect">
            <a:avLst/>
          </a:prstGeom>
        </p:spPr>
        <p:txBody>
          <a:bodyPr vert="horz" l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99C58B1-5C87-C44A-97E7-9FC9E847631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B9CE05-D4AE-463E-BA12-526BA7792C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FCF249-3DAD-8008-A4D4-7B69D2DCD004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9171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 w/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22">
            <a:extLst>
              <a:ext uri="{FF2B5EF4-FFF2-40B4-BE49-F238E27FC236}">
                <a16:creationId xmlns:a16="http://schemas.microsoft.com/office/drawing/2014/main" id="{0B949801-D1CB-4FAA-AA6A-7CA71D329D2D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8"/>
          </a:xfrm>
          <a:prstGeom prst="rect">
            <a:avLst/>
          </a:prstGeom>
        </p:spPr>
        <p:txBody>
          <a:bodyPr vert="horz" l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amet,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09D40800-6625-A94C-8460-63F6730AD1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800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7AB5DCBE-1D2A-43D5-A777-58863EDF1C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D5333B-D8D6-491C-8EAC-53588F8C3FC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2799" y="2249827"/>
            <a:ext cx="11303999" cy="3888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 and use Alt, Shift plus the arrow keys to change to other placeholder text styles, such as bullet levels and body headings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131D48B-AA63-3CC4-3FB9-2479D0E96CE9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0265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/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3">
            <a:extLst>
              <a:ext uri="{FF2B5EF4-FFF2-40B4-BE49-F238E27FC236}">
                <a16:creationId xmlns:a16="http://schemas.microsoft.com/office/drawing/2014/main" id="{F679A7A8-7517-400C-92F2-47DF5DFAE4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C5BFAF6D-F9A4-4082-BB3E-3585BE01845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F225A138-8D03-4E68-8998-611A6F18F6F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2AE0D8-7C24-9F82-8A9C-94995848A5A8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830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09D40800-6625-A94C-8460-63F6730AD1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800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7AB5DCBE-1D2A-43D5-A777-58863EDF1C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D5333B-D8D6-491C-8EAC-53588F8C3FC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2799" y="1773238"/>
            <a:ext cx="11303999" cy="4357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 and use Alt, Shift plus the arrow keys to change to other placeholder text styles, such as bullet levels and body headings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019FF0A-21A1-CEA8-DD06-98A187900E5B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9117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3">
            <a:extLst>
              <a:ext uri="{FF2B5EF4-FFF2-40B4-BE49-F238E27FC236}">
                <a16:creationId xmlns:a16="http://schemas.microsoft.com/office/drawing/2014/main" id="{647A549A-FC78-4BF2-8AA4-4CBCED8E7B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23FFC3F-8A83-4C4D-A0C9-08E98B59130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800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04B264-1B16-6FE1-B4C0-EB6F89E6CD64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4760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3">
            <a:extLst>
              <a:ext uri="{FF2B5EF4-FFF2-40B4-BE49-F238E27FC236}">
                <a16:creationId xmlns:a16="http://schemas.microsoft.com/office/drawing/2014/main" id="{BBEAF997-6809-4636-8337-1DC306436A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AE2FC26A-8D8D-4044-8040-65574EFDEA21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8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B0EA591-0F76-4C5D-A80F-BE3FFDBDE3C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5BF33-BB6E-45E7-8DA2-B771B41B93E8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42799" y="2249826"/>
            <a:ext cx="5399999" cy="3888000"/>
          </a:xfrm>
        </p:spPr>
        <p:txBody>
          <a:bodyPr/>
          <a:lstStyle/>
          <a:p>
            <a:pPr lvl="0"/>
            <a:r>
              <a:rPr lang="en-US"/>
              <a:t>Click to add text and use Alt, Shift plus the arrow keys to change to other placeholder text styles, such as bullet levels and body headings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Content Placeholder 5">
            <a:extLst>
              <a:ext uri="{FF2B5EF4-FFF2-40B4-BE49-F238E27FC236}">
                <a16:creationId xmlns:a16="http://schemas.microsoft.com/office/drawing/2014/main" id="{99B19804-BB2B-4735-8B2C-A604FF50836C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346799" y="2249826"/>
            <a:ext cx="5399999" cy="3888000"/>
          </a:xfrm>
        </p:spPr>
        <p:txBody>
          <a:bodyPr/>
          <a:lstStyle/>
          <a:p>
            <a:pPr lvl="0"/>
            <a:r>
              <a:rPr lang="en-US"/>
              <a:t>Click to add text and use Alt, Shift plus the arrow keys to change to other placeholder text styles, such as bullet levels and body headings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E1B8574-8359-B025-1EAB-C47C87FE638B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5363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704" userDrawn="1">
          <p15:clr>
            <a:srgbClr val="FBAE40"/>
          </p15:clr>
        </p15:guide>
        <p15:guide id="3" pos="3976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3">
            <a:extLst>
              <a:ext uri="{FF2B5EF4-FFF2-40B4-BE49-F238E27FC236}">
                <a16:creationId xmlns:a16="http://schemas.microsoft.com/office/drawing/2014/main" id="{F679A7A8-7517-400C-92F2-47DF5DFAE4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C5BFAF6D-F9A4-4082-BB3E-3585BE01845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8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FAE361D-E02F-49AE-9D8E-909869D37E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340C5D9-7E2C-4DBF-B474-7315E5694EA7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42799" y="2249827"/>
            <a:ext cx="3492000" cy="388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Content Placeholder 4">
            <a:extLst>
              <a:ext uri="{FF2B5EF4-FFF2-40B4-BE49-F238E27FC236}">
                <a16:creationId xmlns:a16="http://schemas.microsoft.com/office/drawing/2014/main" id="{0246EE9D-0C3A-4235-852F-85532580113D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348799" y="2249827"/>
            <a:ext cx="3492000" cy="388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BA876610-D805-422A-AB67-A2E3457706BB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8254798" y="2249827"/>
            <a:ext cx="3492000" cy="388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1E206D-3996-631C-E339-E1803AC70506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996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3">
            <a:extLst>
              <a:ext uri="{FF2B5EF4-FFF2-40B4-BE49-F238E27FC236}">
                <a16:creationId xmlns:a16="http://schemas.microsoft.com/office/drawing/2014/main" id="{F679A7A8-7517-400C-92F2-47DF5DFAE4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C5BFAF6D-F9A4-4082-BB3E-3585BE01845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800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43728C49-8B97-44DE-B314-372422AECD1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839C241-A37E-4FB1-AB6F-5454AC484396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442799" y="2249826"/>
            <a:ext cx="2520000" cy="388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Content Placeholder 4">
            <a:extLst>
              <a:ext uri="{FF2B5EF4-FFF2-40B4-BE49-F238E27FC236}">
                <a16:creationId xmlns:a16="http://schemas.microsoft.com/office/drawing/2014/main" id="{BB9B68F2-D439-4594-AC54-2D97003187AD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3370799" y="2249826"/>
            <a:ext cx="2520000" cy="388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3" name="Content Placeholder 4">
            <a:extLst>
              <a:ext uri="{FF2B5EF4-FFF2-40B4-BE49-F238E27FC236}">
                <a16:creationId xmlns:a16="http://schemas.microsoft.com/office/drawing/2014/main" id="{49A707FB-2749-4A62-9BFA-375267A10C6A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298799" y="2249826"/>
            <a:ext cx="2520000" cy="388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4" name="Content Placeholder 4">
            <a:extLst>
              <a:ext uri="{FF2B5EF4-FFF2-40B4-BE49-F238E27FC236}">
                <a16:creationId xmlns:a16="http://schemas.microsoft.com/office/drawing/2014/main" id="{D3ACC19A-B912-4B59-B8C0-B7B502033037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9226798" y="2249826"/>
            <a:ext cx="2520000" cy="388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8C428E9-558D-E35C-EB68-726DAD018AA4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646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3">
            <a:extLst>
              <a:ext uri="{FF2B5EF4-FFF2-40B4-BE49-F238E27FC236}">
                <a16:creationId xmlns:a16="http://schemas.microsoft.com/office/drawing/2014/main" id="{F679A7A8-7517-400C-92F2-47DF5DFAE4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C5BFAF6D-F9A4-4082-BB3E-3585BE01845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8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FAE361D-E02F-49AE-9D8E-909869D37E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340C5D9-7E2C-4DBF-B474-7315E5694EA7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42799" y="2249827"/>
            <a:ext cx="3492000" cy="172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Content Placeholder 4">
            <a:extLst>
              <a:ext uri="{FF2B5EF4-FFF2-40B4-BE49-F238E27FC236}">
                <a16:creationId xmlns:a16="http://schemas.microsoft.com/office/drawing/2014/main" id="{0246EE9D-0C3A-4235-852F-85532580113D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348799" y="2249827"/>
            <a:ext cx="3492000" cy="172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BA876610-D805-422A-AB67-A2E3457706BB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8254798" y="2249827"/>
            <a:ext cx="3492000" cy="172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1360925D-64BD-4B3C-8A81-8518ADDBB27D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442799" y="4412359"/>
            <a:ext cx="3492000" cy="172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20383EBB-A0B3-47F7-87D6-8932F29B6F87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4348799" y="4412359"/>
            <a:ext cx="3492000" cy="172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4">
            <a:extLst>
              <a:ext uri="{FF2B5EF4-FFF2-40B4-BE49-F238E27FC236}">
                <a16:creationId xmlns:a16="http://schemas.microsoft.com/office/drawing/2014/main" id="{390A7376-F8D9-485E-ACF1-C6D581D91DF4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8254798" y="4412359"/>
            <a:ext cx="3492000" cy="172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470819-64D7-CAB4-2A1E-060651F60C26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9581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11">
            <a:extLst>
              <a:ext uri="{FF2B5EF4-FFF2-40B4-BE49-F238E27FC236}">
                <a16:creationId xmlns:a16="http://schemas.microsoft.com/office/drawing/2014/main" id="{4B294335-052E-3C6E-F44A-18E60E6575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1307" y="595444"/>
            <a:ext cx="2561237" cy="1157186"/>
          </a:xfrm>
          <a:prstGeom prst="rect">
            <a:avLst/>
          </a:prstGeom>
        </p:spPr>
      </p:pic>
      <p:sp>
        <p:nvSpPr>
          <p:cNvPr id="8" name="Title 22">
            <a:extLst>
              <a:ext uri="{FF2B5EF4-FFF2-40B4-BE49-F238E27FC236}">
                <a16:creationId xmlns:a16="http://schemas.microsoft.com/office/drawing/2014/main" id="{96BC758F-A88D-58D2-96CB-352E927DBF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4715" y="2786585"/>
            <a:ext cx="5221285" cy="970378"/>
          </a:xfrm>
        </p:spPr>
        <p:txBody>
          <a:bodyPr/>
          <a:lstStyle/>
          <a:p>
            <a:r>
              <a:rPr lang="en-US"/>
              <a:t>Title of the deck</a:t>
            </a:r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2F7BC8D-E482-7C2E-9015-FBDE8C89E73F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82936A3-14D5-D2A4-DF3B-9F454FA10260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A670EED-96DA-1780-BDA5-15CC710E7CFA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83125DD-D47C-8EFA-DAA9-9985503689B7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AADD13B-602C-AF10-56DC-FAEFB9BEAFB3}"/>
              </a:ext>
            </a:extLst>
          </p:cNvPr>
          <p:cNvCxnSpPr>
            <a:cxnSpLocks/>
          </p:cNvCxnSpPr>
          <p:nvPr userDrawn="1"/>
        </p:nvCxnSpPr>
        <p:spPr>
          <a:xfrm>
            <a:off x="874713" y="3764884"/>
            <a:ext cx="4792563" cy="0"/>
          </a:xfrm>
          <a:prstGeom prst="line">
            <a:avLst/>
          </a:prstGeom>
          <a:ln w="19050">
            <a:gradFill>
              <a:gsLst>
                <a:gs pos="76000">
                  <a:srgbClr val="C3C3C3">
                    <a:alpha val="50000"/>
                  </a:srgbClr>
                </a:gs>
                <a:gs pos="3448">
                  <a:schemeClr val="bg1"/>
                </a:gs>
                <a:gs pos="37000">
                  <a:schemeClr val="bg1">
                    <a:alpha val="6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7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34">
            <a:extLst>
              <a:ext uri="{FF2B5EF4-FFF2-40B4-BE49-F238E27FC236}">
                <a16:creationId xmlns:a16="http://schemas.microsoft.com/office/drawing/2014/main" id="{762108C1-4A46-AB99-985E-1E642BE018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4713" y="2024950"/>
            <a:ext cx="4004633" cy="381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Subtitle goes here</a:t>
            </a:r>
          </a:p>
        </p:txBody>
      </p:sp>
      <p:sp>
        <p:nvSpPr>
          <p:cNvPr id="16" name="Text Placeholder 33">
            <a:extLst>
              <a:ext uri="{FF2B5EF4-FFF2-40B4-BE49-F238E27FC236}">
                <a16:creationId xmlns:a16="http://schemas.microsoft.com/office/drawing/2014/main" id="{7D3A8C12-F3B2-773B-D033-A6B841B8F31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4714" y="3944736"/>
            <a:ext cx="4004632" cy="58104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Date</a:t>
            </a:r>
          </a:p>
        </p:txBody>
      </p:sp>
      <p:sp>
        <p:nvSpPr>
          <p:cNvPr id="7" name="Picture Placeholder 26">
            <a:extLst>
              <a:ext uri="{FF2B5EF4-FFF2-40B4-BE49-F238E27FC236}">
                <a16:creationId xmlns:a16="http://schemas.microsoft.com/office/drawing/2014/main" id="{F9989903-EF6E-F26B-BA54-CB44CA4CBD4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47240" y="446187"/>
            <a:ext cx="4384436" cy="5965626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7 h 7347601"/>
              <a:gd name="connsiteX1" fmla="*/ 2724883 w 5400119"/>
              <a:gd name="connsiteY1" fmla="*/ 0 h 7347601"/>
              <a:gd name="connsiteX2" fmla="*/ 5400119 w 5400119"/>
              <a:gd name="connsiteY2" fmla="*/ 1887327 h 7347601"/>
              <a:gd name="connsiteX3" fmla="*/ 5400119 w 5400119"/>
              <a:gd name="connsiteY3" fmla="*/ 5464566 h 7347601"/>
              <a:gd name="connsiteX4" fmla="*/ 2691728 w 5400119"/>
              <a:gd name="connsiteY4" fmla="*/ 7347601 h 7347601"/>
              <a:gd name="connsiteX5" fmla="*/ 0 w 5400119"/>
              <a:gd name="connsiteY5" fmla="*/ 5458240 h 7347601"/>
              <a:gd name="connsiteX6" fmla="*/ 0 w 5400119"/>
              <a:gd name="connsiteY6" fmla="*/ 1887327 h 7347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00119" h="7347601">
                <a:moveTo>
                  <a:pt x="0" y="1887327"/>
                </a:moveTo>
                <a:cubicBezTo>
                  <a:pt x="807954" y="1387227"/>
                  <a:pt x="1673244" y="672112"/>
                  <a:pt x="2724883" y="0"/>
                </a:cubicBezTo>
                <a:lnTo>
                  <a:pt x="5400119" y="1887327"/>
                </a:lnTo>
                <a:lnTo>
                  <a:pt x="5400119" y="5464566"/>
                </a:lnTo>
                <a:lnTo>
                  <a:pt x="2691728" y="7347601"/>
                </a:lnTo>
                <a:lnTo>
                  <a:pt x="0" y="5458240"/>
                </a:lnTo>
                <a:lnTo>
                  <a:pt x="0" y="188732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52541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Objec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3">
            <a:extLst>
              <a:ext uri="{FF2B5EF4-FFF2-40B4-BE49-F238E27FC236}">
                <a16:creationId xmlns:a16="http://schemas.microsoft.com/office/drawing/2014/main" id="{BBEAF997-6809-4636-8337-1DC306436A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AE2FC26A-8D8D-4044-8040-65574EFDEA21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6DCDD012-C59E-408C-9BC6-87284E8CBC48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346798" y="2249827"/>
            <a:ext cx="5400000" cy="3096000"/>
          </a:xfrm>
          <a:prstGeom prst="rect">
            <a:avLst/>
          </a:prstGeom>
        </p:spPr>
        <p:txBody>
          <a:bodyPr anchor="ctr" anchorCtr="0"/>
          <a:lstStyle>
            <a:lvl1pPr algn="ctr">
              <a:defRPr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endParaRPr lang="en-GB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8CBDA8CD-2DCF-4C62-A004-4DB05419240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46798" y="5448612"/>
            <a:ext cx="5400000" cy="689214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2"/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b="0">
                <a:solidFill>
                  <a:schemeClr val="tx2"/>
                </a:solidFill>
              </a:defRPr>
            </a:lvl2pPr>
            <a:lvl3pPr marL="269875" indent="-269875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  <a:defRPr sz="1400">
                <a:solidFill>
                  <a:schemeClr val="tx2"/>
                </a:solidFill>
              </a:defRPr>
            </a:lvl3pPr>
            <a:lvl4pPr marL="503238" indent="-233363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►"/>
              <a:defRPr sz="1200">
                <a:solidFill>
                  <a:schemeClr val="tx2"/>
                </a:solidFill>
              </a:defRPr>
            </a:lvl4pPr>
            <a:lvl5pPr marL="717550" indent="-1936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lang="en-GB" sz="105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insert chart commentary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64264AD-E771-4AD5-B1EE-AD1A80E2730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B988B8B-FFD1-4F96-AC27-37F2C24F27E1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442799" y="2249827"/>
            <a:ext cx="5400000" cy="388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0E0814-E768-7972-04C6-26CE66C2A525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0330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able Placeholder 2">
            <a:extLst>
              <a:ext uri="{FF2B5EF4-FFF2-40B4-BE49-F238E27FC236}">
                <a16:creationId xmlns:a16="http://schemas.microsoft.com/office/drawing/2014/main" id="{B0D006F0-61D9-476E-AD83-77162C97648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42799" y="2249826"/>
            <a:ext cx="11304000" cy="3888000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table</a:t>
            </a:r>
            <a:endParaRPr lang="en-IN"/>
          </a:p>
        </p:txBody>
      </p:sp>
      <p:sp>
        <p:nvSpPr>
          <p:cNvPr id="23" name="Title 3">
            <a:extLst>
              <a:ext uri="{FF2B5EF4-FFF2-40B4-BE49-F238E27FC236}">
                <a16:creationId xmlns:a16="http://schemas.microsoft.com/office/drawing/2014/main" id="{D6E09562-C092-4EC4-9CB9-8705801787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9C27CBC-6D6C-4277-BB7A-F462AFC68F16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174723B6-0B34-4771-BC50-18FC48527B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1ADDE8-2641-3FF4-0CA3-4F7F75FF90B4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827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3">
            <a:extLst>
              <a:ext uri="{FF2B5EF4-FFF2-40B4-BE49-F238E27FC236}">
                <a16:creationId xmlns:a16="http://schemas.microsoft.com/office/drawing/2014/main" id="{D6E09562-C092-4EC4-9CB9-8705801787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9C27CBC-6D6C-4277-BB7A-F462AFC68F16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174723B6-0B34-4771-BC50-18FC48527B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FC54E401-1D0D-436B-85F4-4704AD03A9E8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442799" y="2249826"/>
            <a:ext cx="11304000" cy="38880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B32548D-372D-9742-694B-79C22230ECA7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4896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EDC23DA-4913-ACB0-2498-6567ACD30A85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2246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m 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 Placeholder 82">
            <a:extLst>
              <a:ext uri="{FF2B5EF4-FFF2-40B4-BE49-F238E27FC236}">
                <a16:creationId xmlns:a16="http://schemas.microsoft.com/office/drawing/2014/main" id="{E369FB11-7907-467F-8696-2250886D642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75645" y="2852103"/>
            <a:ext cx="5779496" cy="936000"/>
          </a:xfrm>
          <a:custGeom>
            <a:avLst/>
            <a:gdLst>
              <a:gd name="connsiteX0" fmla="*/ 0 w 6008687"/>
              <a:gd name="connsiteY0" fmla="*/ 0 h 978906"/>
              <a:gd name="connsiteX1" fmla="*/ 6008687 w 6008687"/>
              <a:gd name="connsiteY1" fmla="*/ 0 h 978906"/>
              <a:gd name="connsiteX2" fmla="*/ 6008687 w 6008687"/>
              <a:gd name="connsiteY2" fmla="*/ 489453 h 978906"/>
              <a:gd name="connsiteX3" fmla="*/ 6008687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6008687" y="0"/>
                </a:lnTo>
                <a:lnTo>
                  <a:pt x="6008687" y="489453"/>
                </a:lnTo>
                <a:lnTo>
                  <a:pt x="6008687" y="978906"/>
                </a:lnTo>
                <a:lnTo>
                  <a:pt x="0" y="978906"/>
                </a:lnTo>
                <a:close/>
              </a:path>
            </a:pathLst>
          </a:custGeom>
          <a:solidFill>
            <a:schemeClr val="accent2"/>
          </a:solidFill>
        </p:spPr>
        <p:txBody>
          <a:bodyPr vert="horz" wrap="square" lIns="792000" tIns="45720" rIns="288000" bIns="45720" rtlCol="0" anchor="ctr" anchorCtr="0">
            <a:noAutofit/>
          </a:bodyPr>
          <a:lstStyle>
            <a:lvl1pPr marL="0" indent="0">
              <a:buNone/>
              <a:defRPr lang="en-US" sz="18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66700" lvl="0" indent="-266700"/>
            <a:endParaRPr lang="en-US"/>
          </a:p>
        </p:txBody>
      </p:sp>
      <p:sp>
        <p:nvSpPr>
          <p:cNvPr id="82" name="Text Placeholder 81">
            <a:extLst>
              <a:ext uri="{FF2B5EF4-FFF2-40B4-BE49-F238E27FC236}">
                <a16:creationId xmlns:a16="http://schemas.microsoft.com/office/drawing/2014/main" id="{3431397E-CA6D-447B-89CE-7141F152235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42913" y="2852103"/>
            <a:ext cx="6008687" cy="936000"/>
          </a:xfrm>
          <a:custGeom>
            <a:avLst/>
            <a:gdLst>
              <a:gd name="connsiteX0" fmla="*/ 0 w 6008687"/>
              <a:gd name="connsiteY0" fmla="*/ 0 h 978906"/>
              <a:gd name="connsiteX1" fmla="*/ 5519234 w 6008687"/>
              <a:gd name="connsiteY1" fmla="*/ 0 h 978906"/>
              <a:gd name="connsiteX2" fmla="*/ 6008687 w 6008687"/>
              <a:gd name="connsiteY2" fmla="*/ 489453 h 978906"/>
              <a:gd name="connsiteX3" fmla="*/ 5519234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5519234" y="0"/>
                </a:lnTo>
                <a:lnTo>
                  <a:pt x="6008687" y="489453"/>
                </a:lnTo>
                <a:lnTo>
                  <a:pt x="5519234" y="978906"/>
                </a:lnTo>
                <a:lnTo>
                  <a:pt x="0" y="97890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0"/>
                </a:schemeClr>
              </a:gs>
              <a:gs pos="65000">
                <a:schemeClr val="accent1"/>
              </a:gs>
            </a:gsLst>
            <a:lin ang="0" scaled="1"/>
            <a:tileRect/>
          </a:gradFill>
        </p:spPr>
        <p:txBody>
          <a:bodyPr wrap="square" lIns="288000" rIns="288000" anchor="ctr" anchorCtr="0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CEA69D30-915D-5248-AAAA-DE2EB53DDA4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300452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E57E5345-E452-489A-8185-02EF050D6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b="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481F11-552E-4AC1-B90D-84C47A0F5D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2913" y="2232000"/>
            <a:ext cx="5126037" cy="3635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From</a:t>
            </a:r>
          </a:p>
        </p:txBody>
      </p:sp>
      <p:sp>
        <p:nvSpPr>
          <p:cNvPr id="75" name="Text Placeholder 3">
            <a:extLst>
              <a:ext uri="{FF2B5EF4-FFF2-40B4-BE49-F238E27FC236}">
                <a16:creationId xmlns:a16="http://schemas.microsoft.com/office/drawing/2014/main" id="{904BCC42-990A-4C9D-B509-29DF24C802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51600" y="2196000"/>
            <a:ext cx="5126037" cy="3635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To</a:t>
            </a:r>
          </a:p>
        </p:txBody>
      </p:sp>
      <p:sp>
        <p:nvSpPr>
          <p:cNvPr id="87" name="Text Placeholder 86">
            <a:extLst>
              <a:ext uri="{FF2B5EF4-FFF2-40B4-BE49-F238E27FC236}">
                <a16:creationId xmlns:a16="http://schemas.microsoft.com/office/drawing/2014/main" id="{DF459731-1012-4F51-AB8C-A81255FA384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969592" y="4016631"/>
            <a:ext cx="5779496" cy="936000"/>
          </a:xfrm>
          <a:custGeom>
            <a:avLst/>
            <a:gdLst>
              <a:gd name="connsiteX0" fmla="*/ 0 w 6008687"/>
              <a:gd name="connsiteY0" fmla="*/ 0 h 978906"/>
              <a:gd name="connsiteX1" fmla="*/ 6008687 w 6008687"/>
              <a:gd name="connsiteY1" fmla="*/ 0 h 978906"/>
              <a:gd name="connsiteX2" fmla="*/ 6008687 w 6008687"/>
              <a:gd name="connsiteY2" fmla="*/ 489453 h 978906"/>
              <a:gd name="connsiteX3" fmla="*/ 6008687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6008687" y="0"/>
                </a:lnTo>
                <a:lnTo>
                  <a:pt x="6008687" y="489453"/>
                </a:lnTo>
                <a:lnTo>
                  <a:pt x="6008687" y="978906"/>
                </a:lnTo>
                <a:lnTo>
                  <a:pt x="0" y="978906"/>
                </a:lnTo>
                <a:close/>
              </a:path>
            </a:pathLst>
          </a:custGeom>
          <a:solidFill>
            <a:schemeClr val="accent2"/>
          </a:solidFill>
        </p:spPr>
        <p:txBody>
          <a:bodyPr vert="horz" wrap="square" lIns="792000" tIns="45720" rIns="288000" bIns="45720" rtlCol="0" anchor="ctr" anchorCtr="0">
            <a:noAutofit/>
          </a:bodyPr>
          <a:lstStyle>
            <a:lvl1pPr marL="0" indent="0">
              <a:buNone/>
              <a:defRPr lang="en-US" sz="18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66700" lvl="0" indent="-266700"/>
            <a:endParaRPr lang="en-US"/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02522068-1D86-4299-A574-347C2821CAF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42912" y="4016631"/>
            <a:ext cx="6008687" cy="936000"/>
          </a:xfrm>
          <a:custGeom>
            <a:avLst/>
            <a:gdLst>
              <a:gd name="connsiteX0" fmla="*/ 0 w 6008687"/>
              <a:gd name="connsiteY0" fmla="*/ 0 h 978906"/>
              <a:gd name="connsiteX1" fmla="*/ 5519234 w 6008687"/>
              <a:gd name="connsiteY1" fmla="*/ 0 h 978906"/>
              <a:gd name="connsiteX2" fmla="*/ 6008687 w 6008687"/>
              <a:gd name="connsiteY2" fmla="*/ 489453 h 978906"/>
              <a:gd name="connsiteX3" fmla="*/ 5519234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5519234" y="0"/>
                </a:lnTo>
                <a:lnTo>
                  <a:pt x="6008687" y="489453"/>
                </a:lnTo>
                <a:lnTo>
                  <a:pt x="5519234" y="978906"/>
                </a:lnTo>
                <a:lnTo>
                  <a:pt x="0" y="97890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0"/>
                </a:schemeClr>
              </a:gs>
              <a:gs pos="65000">
                <a:schemeClr val="accent1"/>
              </a:gs>
            </a:gsLst>
            <a:lin ang="0" scaled="1"/>
            <a:tileRect/>
          </a:gradFill>
        </p:spPr>
        <p:txBody>
          <a:bodyPr wrap="square" lIns="288000" rIns="288000" anchor="ctr" anchorCtr="0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89" name="Text Placeholder 88">
            <a:extLst>
              <a:ext uri="{FF2B5EF4-FFF2-40B4-BE49-F238E27FC236}">
                <a16:creationId xmlns:a16="http://schemas.microsoft.com/office/drawing/2014/main" id="{22D0734C-534D-4AAB-B46F-E3DC9C987D3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981700" y="5181159"/>
            <a:ext cx="5779496" cy="936000"/>
          </a:xfrm>
          <a:custGeom>
            <a:avLst/>
            <a:gdLst>
              <a:gd name="connsiteX0" fmla="*/ 0 w 6008687"/>
              <a:gd name="connsiteY0" fmla="*/ 0 h 978906"/>
              <a:gd name="connsiteX1" fmla="*/ 6008687 w 6008687"/>
              <a:gd name="connsiteY1" fmla="*/ 0 h 978906"/>
              <a:gd name="connsiteX2" fmla="*/ 6008687 w 6008687"/>
              <a:gd name="connsiteY2" fmla="*/ 489453 h 978906"/>
              <a:gd name="connsiteX3" fmla="*/ 6008687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6008687" y="0"/>
                </a:lnTo>
                <a:lnTo>
                  <a:pt x="6008687" y="489453"/>
                </a:lnTo>
                <a:lnTo>
                  <a:pt x="6008687" y="978906"/>
                </a:lnTo>
                <a:lnTo>
                  <a:pt x="0" y="978906"/>
                </a:lnTo>
                <a:close/>
              </a:path>
            </a:pathLst>
          </a:custGeom>
          <a:solidFill>
            <a:schemeClr val="accent2"/>
          </a:solidFill>
        </p:spPr>
        <p:txBody>
          <a:bodyPr vert="horz" wrap="square" lIns="792000" tIns="45720" rIns="288000" bIns="45720" rtlCol="0" anchor="ctr" anchorCtr="0">
            <a:noAutofit/>
          </a:bodyPr>
          <a:lstStyle>
            <a:lvl1pPr marL="0" indent="0">
              <a:buNone/>
              <a:defRPr lang="en-US" sz="18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66700" lvl="0" indent="-266700"/>
            <a:endParaRPr lang="en-US"/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E3E31F3B-3F47-424E-9E3A-E3D439B3A60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57196" y="5181159"/>
            <a:ext cx="6008687" cy="936000"/>
          </a:xfrm>
          <a:custGeom>
            <a:avLst/>
            <a:gdLst>
              <a:gd name="connsiteX0" fmla="*/ 0 w 6008687"/>
              <a:gd name="connsiteY0" fmla="*/ 0 h 978906"/>
              <a:gd name="connsiteX1" fmla="*/ 5519234 w 6008687"/>
              <a:gd name="connsiteY1" fmla="*/ 0 h 978906"/>
              <a:gd name="connsiteX2" fmla="*/ 6008687 w 6008687"/>
              <a:gd name="connsiteY2" fmla="*/ 489453 h 978906"/>
              <a:gd name="connsiteX3" fmla="*/ 5519234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5519234" y="0"/>
                </a:lnTo>
                <a:lnTo>
                  <a:pt x="6008687" y="489453"/>
                </a:lnTo>
                <a:lnTo>
                  <a:pt x="5519234" y="978906"/>
                </a:lnTo>
                <a:lnTo>
                  <a:pt x="0" y="97890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0"/>
                </a:schemeClr>
              </a:gs>
              <a:gs pos="65000">
                <a:schemeClr val="accent1"/>
              </a:gs>
            </a:gsLst>
            <a:lin ang="0" scaled="1"/>
            <a:tileRect/>
          </a:gradFill>
        </p:spPr>
        <p:txBody>
          <a:bodyPr wrap="square" lIns="288000" rIns="288000" anchor="ctr" anchorCtr="0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8D7F8775-4EFF-497B-A127-D347C4E65B2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48EA5EE-3930-5E91-92C5-EA6A8B40029E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7100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List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F4593608-4C2B-4E16-9A18-8ED3107178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9888" y="4977456"/>
            <a:ext cx="4058747" cy="1152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792000" anchor="ctr" anchorCtr="0">
            <a:noAutofit/>
          </a:bodyPr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4" name="Text Placeholder 93">
            <a:extLst>
              <a:ext uri="{FF2B5EF4-FFF2-40B4-BE49-F238E27FC236}">
                <a16:creationId xmlns:a16="http://schemas.microsoft.com/office/drawing/2014/main" id="{08E8F908-BDF4-4339-A814-E14D772FACD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91363" y="4977455"/>
            <a:ext cx="7852580" cy="1152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45720" rIns="91440" bIns="45720" rtlCol="0" anchor="ctr" anchorCtr="0">
            <a:noAutofit/>
          </a:bodyPr>
          <a:lstStyle>
            <a:lvl1pPr>
              <a:spcBef>
                <a:spcPts val="300"/>
              </a:spcBef>
              <a:spcAft>
                <a:spcPts val="300"/>
              </a:spcAft>
              <a:defRPr lang="en-US" sz="1400" b="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, magna sed pulvinar </a:t>
            </a:r>
            <a:r>
              <a:rPr lang="en-US" err="1"/>
              <a:t>ultricies</a:t>
            </a:r>
            <a:r>
              <a:rPr lang="en-US"/>
              <a:t>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20368A86-6E81-491C-BFBF-5C275DEBF0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0807" y="3601033"/>
            <a:ext cx="4058747" cy="1152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792000" anchor="ctr" anchorCtr="0">
            <a:noAutofit/>
          </a:bodyPr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1" name="Text Placeholder 90">
            <a:extLst>
              <a:ext uri="{FF2B5EF4-FFF2-40B4-BE49-F238E27FC236}">
                <a16:creationId xmlns:a16="http://schemas.microsoft.com/office/drawing/2014/main" id="{BECE3F49-908D-458F-81F6-7DDD8C953D0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1363" y="3601033"/>
            <a:ext cx="7852580" cy="1152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45720" rIns="91440" bIns="45720" rtlCol="0" anchor="ctr" anchorCtr="0">
            <a:noAutofit/>
          </a:bodyPr>
          <a:lstStyle>
            <a:lvl1pPr>
              <a:spcBef>
                <a:spcPts val="300"/>
              </a:spcBef>
              <a:spcAft>
                <a:spcPts val="300"/>
              </a:spcAft>
              <a:defRPr lang="en-US" sz="1400" b="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, magna sed pulvinar </a:t>
            </a:r>
            <a:r>
              <a:rPr lang="en-US" err="1"/>
              <a:t>ultricies</a:t>
            </a:r>
            <a:r>
              <a:rPr lang="en-US"/>
              <a:t>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6698C8E7-ED6D-4D45-AE7B-9892EF4D2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915" y="2224610"/>
            <a:ext cx="4058747" cy="1152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lIns="792000" anchor="ctr" anchorCtr="0">
            <a:noAutofit/>
          </a:bodyPr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amet,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CEA69D30-915D-5248-AAAA-DE2EB53DDA4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300452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amet,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E57E5345-E452-489A-8185-02EF050D6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8" y="388845"/>
            <a:ext cx="11304000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b="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2B1F00-E356-43EE-9586-361C083A19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6415" y="2522804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1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6AF2132A-3834-40CD-8D2D-64F97FD66E9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91363" y="2224609"/>
            <a:ext cx="7852580" cy="1152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wrap="square" lIns="936000" anchor="ctr" anchorCtr="0">
            <a:noAutofit/>
          </a:bodyPr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4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86" name="Text Placeholder 6">
            <a:extLst>
              <a:ext uri="{FF2B5EF4-FFF2-40B4-BE49-F238E27FC236}">
                <a16:creationId xmlns:a16="http://schemas.microsoft.com/office/drawing/2014/main" id="{E1BCCBD5-9278-4EC4-A369-A1894C7206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4307" y="3899227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2</a:t>
            </a:r>
          </a:p>
        </p:txBody>
      </p: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A01ACD5E-F42A-40E5-8B7C-00A5C575E5F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6415" y="5275650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3</a:t>
            </a:r>
          </a:p>
        </p:txBody>
      </p:sp>
      <p:sp>
        <p:nvSpPr>
          <p:cNvPr id="104" name="Text Placeholder 2">
            <a:extLst>
              <a:ext uri="{FF2B5EF4-FFF2-40B4-BE49-F238E27FC236}">
                <a16:creationId xmlns:a16="http://schemas.microsoft.com/office/drawing/2014/main" id="{A9970848-F35F-47D3-8AA3-859BE30E978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94F88C-146C-0D86-3D5E-3126A65EC9F6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1229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List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 Placeholder 96">
            <a:extLst>
              <a:ext uri="{FF2B5EF4-FFF2-40B4-BE49-F238E27FC236}">
                <a16:creationId xmlns:a16="http://schemas.microsoft.com/office/drawing/2014/main" id="{53DE74C9-5BE2-4781-868E-3C8C617C734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36861" y="5300143"/>
            <a:ext cx="4058747" cy="828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lIns="792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8" name="Text Placeholder 97">
            <a:extLst>
              <a:ext uri="{FF2B5EF4-FFF2-40B4-BE49-F238E27FC236}">
                <a16:creationId xmlns:a16="http://schemas.microsoft.com/office/drawing/2014/main" id="{25D64D6E-71F8-4B7E-903B-6FCF3E94297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91363" y="5300143"/>
            <a:ext cx="7852580" cy="828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45720" rIns="91440" bIns="45720" rtlCol="0" anchor="ctr" anchorCtr="0">
            <a:noAutofit/>
          </a:bodyPr>
          <a:lstStyle>
            <a:lvl1pPr>
              <a:defRPr lang="en-US" sz="12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, magna sed pulvinar </a:t>
            </a:r>
            <a:r>
              <a:rPr lang="en-US" err="1"/>
              <a:t>ultricies</a:t>
            </a:r>
            <a:r>
              <a:rPr lang="en-US"/>
              <a:t>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F4593608-4C2B-4E16-9A18-8ED3107178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9888" y="4274923"/>
            <a:ext cx="4058747" cy="828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792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4" name="Text Placeholder 93">
            <a:extLst>
              <a:ext uri="{FF2B5EF4-FFF2-40B4-BE49-F238E27FC236}">
                <a16:creationId xmlns:a16="http://schemas.microsoft.com/office/drawing/2014/main" id="{08E8F908-BDF4-4339-A814-E14D772FACD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91363" y="4274923"/>
            <a:ext cx="7852580" cy="828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45720" rIns="91440" bIns="45720" rtlCol="0" anchor="ctr" anchorCtr="0">
            <a:noAutofit/>
          </a:bodyPr>
          <a:lstStyle>
            <a:lvl1pPr>
              <a:defRPr lang="en-US" sz="12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Fusce posuere, magna sed pulvinar ultricies, purus lectus malesuada libero, sit amet commodo magna eros quis urna.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20368A86-6E81-491C-BFBF-5C275DEBF0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0807" y="3249702"/>
            <a:ext cx="4058747" cy="828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792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1" name="Text Placeholder 90">
            <a:extLst>
              <a:ext uri="{FF2B5EF4-FFF2-40B4-BE49-F238E27FC236}">
                <a16:creationId xmlns:a16="http://schemas.microsoft.com/office/drawing/2014/main" id="{BECE3F49-908D-458F-81F6-7DDD8C953D0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1363" y="3249702"/>
            <a:ext cx="7852580" cy="828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45720" rIns="91440" bIns="45720" rtlCol="0" anchor="ctr" anchorCtr="0">
            <a:noAutofit/>
          </a:bodyPr>
          <a:lstStyle>
            <a:lvl1pPr>
              <a:defRPr lang="en-US" sz="12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amet, consectetuer adipiscing </a:t>
            </a:r>
            <a:r>
              <a:rPr lang="en-US" err="1"/>
              <a:t>elit</a:t>
            </a:r>
            <a:r>
              <a:rPr lang="en-US"/>
              <a:t>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6698C8E7-ED6D-4D45-AE7B-9892EF4D2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915" y="2224481"/>
            <a:ext cx="4058747" cy="828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lIns="792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CEA69D30-915D-5248-AAAA-DE2EB53DDA4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300452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E57E5345-E452-489A-8185-02EF050D6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b="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2B1F00-E356-43EE-9586-361C083A19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6415" y="236067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1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6AF2132A-3834-40CD-8D2D-64F97FD66E9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91363" y="2224481"/>
            <a:ext cx="7852580" cy="828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wrap="square" lIns="936000" anchor="ctr" anchorCtr="0">
            <a:noAutofit/>
          </a:bodyPr>
          <a:lstStyle>
            <a:lvl1pPr marL="0" indent="0">
              <a:buNone/>
              <a:defRPr lang="en-US" sz="1200" b="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</a:pPr>
            <a:r>
              <a:rPr lang="en-US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86" name="Text Placeholder 6">
            <a:extLst>
              <a:ext uri="{FF2B5EF4-FFF2-40B4-BE49-F238E27FC236}">
                <a16:creationId xmlns:a16="http://schemas.microsoft.com/office/drawing/2014/main" id="{E1BCCBD5-9278-4EC4-A369-A1894C7206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4307" y="338589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2</a:t>
            </a:r>
          </a:p>
        </p:txBody>
      </p: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A01ACD5E-F42A-40E5-8B7C-00A5C575E5F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6415" y="441111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3</a:t>
            </a:r>
          </a:p>
        </p:txBody>
      </p:sp>
      <p:sp>
        <p:nvSpPr>
          <p:cNvPr id="96" name="Text Placeholder 6">
            <a:extLst>
              <a:ext uri="{FF2B5EF4-FFF2-40B4-BE49-F238E27FC236}">
                <a16:creationId xmlns:a16="http://schemas.microsoft.com/office/drawing/2014/main" id="{2612354C-D3A8-4F0B-A62B-2D17249DFD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6415" y="543633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4</a:t>
            </a:r>
          </a:p>
        </p:txBody>
      </p:sp>
      <p:sp>
        <p:nvSpPr>
          <p:cNvPr id="104" name="Text Placeholder 2">
            <a:extLst>
              <a:ext uri="{FF2B5EF4-FFF2-40B4-BE49-F238E27FC236}">
                <a16:creationId xmlns:a16="http://schemas.microsoft.com/office/drawing/2014/main" id="{A9970848-F35F-47D3-8AA3-859BE30E978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44BE72-3BBE-F9BE-DC71-BED1BC5B501D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5594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List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 Placeholder 96">
            <a:extLst>
              <a:ext uri="{FF2B5EF4-FFF2-40B4-BE49-F238E27FC236}">
                <a16:creationId xmlns:a16="http://schemas.microsoft.com/office/drawing/2014/main" id="{53DE74C9-5BE2-4781-868E-3C8C617C734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36861" y="4644283"/>
            <a:ext cx="4058747" cy="673097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lIns="792000" rIns="360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8" name="Text Placeholder 97">
            <a:extLst>
              <a:ext uri="{FF2B5EF4-FFF2-40B4-BE49-F238E27FC236}">
                <a16:creationId xmlns:a16="http://schemas.microsoft.com/office/drawing/2014/main" id="{25D64D6E-71F8-4B7E-903B-6FCF3E94297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91363" y="4644154"/>
            <a:ext cx="7852580" cy="673355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45720" rIns="91440" bIns="45720" rtlCol="0" anchor="ctr" anchorCtr="0">
            <a:noAutofit/>
          </a:bodyPr>
          <a:lstStyle>
            <a:lvl1pPr>
              <a:defRPr lang="en-US" sz="1200" b="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, magna sed pulvinar </a:t>
            </a:r>
            <a:r>
              <a:rPr lang="en-US" err="1"/>
              <a:t>ultricies</a:t>
            </a:r>
            <a:r>
              <a:rPr lang="en-US"/>
              <a:t>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F4593608-4C2B-4E16-9A18-8ED3107178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9888" y="3837683"/>
            <a:ext cx="4058747" cy="673097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792000" rIns="360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4" name="Text Placeholder 93">
            <a:extLst>
              <a:ext uri="{FF2B5EF4-FFF2-40B4-BE49-F238E27FC236}">
                <a16:creationId xmlns:a16="http://schemas.microsoft.com/office/drawing/2014/main" id="{08E8F908-BDF4-4339-A814-E14D772FACD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91363" y="3837554"/>
            <a:ext cx="7852580" cy="673355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45720" rIns="91440" bIns="45720" rtlCol="0" anchor="ctr" anchorCtr="0">
            <a:noAutofit/>
          </a:bodyPr>
          <a:lstStyle>
            <a:lvl1pPr>
              <a:defRPr lang="en-US" sz="1200" b="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posuere, magna sed pulvinar ultricies, purus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20368A86-6E81-491C-BFBF-5C275DEBF0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0807" y="3031084"/>
            <a:ext cx="4058747" cy="673097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792000" rIns="360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1" name="Text Placeholder 90">
            <a:extLst>
              <a:ext uri="{FF2B5EF4-FFF2-40B4-BE49-F238E27FC236}">
                <a16:creationId xmlns:a16="http://schemas.microsoft.com/office/drawing/2014/main" id="{BECE3F49-908D-458F-81F6-7DDD8C953D0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1363" y="3030954"/>
            <a:ext cx="7852580" cy="673355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45720" rIns="91440" bIns="45720" rtlCol="0" anchor="ctr" anchorCtr="0">
            <a:noAutofit/>
          </a:bodyPr>
          <a:lstStyle>
            <a:lvl1pPr>
              <a:defRPr lang="en-US" sz="1200" b="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amet, consectetuer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porttitor congue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posuere, magna sed pulvinar ultricies, purus lectus </a:t>
            </a:r>
            <a:r>
              <a:rPr lang="en-US" err="1"/>
              <a:t>malesuada</a:t>
            </a:r>
            <a:r>
              <a:rPr lang="en-US"/>
              <a:t> libero, sit amet </a:t>
            </a:r>
            <a:r>
              <a:rPr lang="en-US" err="1"/>
              <a:t>commodo</a:t>
            </a:r>
            <a:r>
              <a:rPr lang="en-US"/>
              <a:t> magna eros quis urna.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6698C8E7-ED6D-4D45-AE7B-9892EF4D2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915" y="2224482"/>
            <a:ext cx="4058747" cy="673097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lIns="792000" rIns="360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CEA69D30-915D-5248-AAAA-DE2EB53DDA4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300452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E57E5345-E452-489A-8185-02EF050D6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b="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2B1F00-E356-43EE-9586-361C083A19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6415" y="2283225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36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1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6AF2132A-3834-40CD-8D2D-64F97FD66E9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91363" y="2224354"/>
            <a:ext cx="7852580" cy="673355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wrap="square" lIns="936000" anchor="ctr" anchorCtr="0">
            <a:noAutofit/>
          </a:bodyPr>
          <a:lstStyle>
            <a:lvl1pPr marL="0" indent="0">
              <a:buNone/>
              <a:defRPr sz="12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86" name="Text Placeholder 6">
            <a:extLst>
              <a:ext uri="{FF2B5EF4-FFF2-40B4-BE49-F238E27FC236}">
                <a16:creationId xmlns:a16="http://schemas.microsoft.com/office/drawing/2014/main" id="{E1BCCBD5-9278-4EC4-A369-A1894C7206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4307" y="308982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36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2</a:t>
            </a:r>
          </a:p>
        </p:txBody>
      </p: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A01ACD5E-F42A-40E5-8B7C-00A5C575E5F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6415" y="389642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36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3</a:t>
            </a:r>
          </a:p>
        </p:txBody>
      </p:sp>
      <p:sp>
        <p:nvSpPr>
          <p:cNvPr id="96" name="Text Placeholder 6">
            <a:extLst>
              <a:ext uri="{FF2B5EF4-FFF2-40B4-BE49-F238E27FC236}">
                <a16:creationId xmlns:a16="http://schemas.microsoft.com/office/drawing/2014/main" id="{2612354C-D3A8-4F0B-A62B-2D17249DFD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6415" y="470302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36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4</a:t>
            </a:r>
          </a:p>
        </p:txBody>
      </p:sp>
      <p:sp>
        <p:nvSpPr>
          <p:cNvPr id="100" name="Text Placeholder 99">
            <a:extLst>
              <a:ext uri="{FF2B5EF4-FFF2-40B4-BE49-F238E27FC236}">
                <a16:creationId xmlns:a16="http://schemas.microsoft.com/office/drawing/2014/main" id="{F26204A4-94F4-4D0B-A32D-54BA8095E0E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3834" y="5450885"/>
            <a:ext cx="4058747" cy="673097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 lIns="792000" rIns="360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101" name="Text Placeholder 100">
            <a:extLst>
              <a:ext uri="{FF2B5EF4-FFF2-40B4-BE49-F238E27FC236}">
                <a16:creationId xmlns:a16="http://schemas.microsoft.com/office/drawing/2014/main" id="{BC8A2927-6011-4622-A038-F2F7EAC093B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891363" y="5450755"/>
            <a:ext cx="7852580" cy="673355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45720" rIns="91440" bIns="45720" rtlCol="0" anchor="ctr" anchorCtr="0">
            <a:noAutofit/>
          </a:bodyPr>
          <a:lstStyle>
            <a:lvl1pPr>
              <a:defRPr lang="en-US" sz="1200" b="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, magna sed pulvinar </a:t>
            </a:r>
            <a:r>
              <a:rPr lang="en-US" err="1"/>
              <a:t>ultricies</a:t>
            </a:r>
            <a:r>
              <a:rPr lang="en-US"/>
              <a:t>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99" name="Text Placeholder 6">
            <a:extLst>
              <a:ext uri="{FF2B5EF4-FFF2-40B4-BE49-F238E27FC236}">
                <a16:creationId xmlns:a16="http://schemas.microsoft.com/office/drawing/2014/main" id="{7EA2F73C-E0F4-45B1-AB8F-530A19B4351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6415" y="5509627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36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5</a:t>
            </a:r>
          </a:p>
        </p:txBody>
      </p:sp>
      <p:sp>
        <p:nvSpPr>
          <p:cNvPr id="104" name="Text Placeholder 2">
            <a:extLst>
              <a:ext uri="{FF2B5EF4-FFF2-40B4-BE49-F238E27FC236}">
                <a16:creationId xmlns:a16="http://schemas.microsoft.com/office/drawing/2014/main" id="{A9970848-F35F-47D3-8AA3-859BE30E978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EA17E5-C6DB-5F79-4714-1C4805DD278B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1389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ofile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879880F-2137-47AB-9566-C8A09E1C8E1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120775" y="2241550"/>
            <a:ext cx="1236048" cy="1740087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4CCA4F3-8BB7-4518-8D07-F4EBBBD39FF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019556" y="2241550"/>
            <a:ext cx="1236048" cy="1740087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5A37B0B-0741-485F-996D-2A2215AD59C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918336" y="2241550"/>
            <a:ext cx="1236048" cy="1740087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DB37BA3-47E7-413A-B0E7-2CD9DCDEE8B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817119" y="2241550"/>
            <a:ext cx="1236048" cy="1740087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30" name="Title 3">
            <a:extLst>
              <a:ext uri="{FF2B5EF4-FFF2-40B4-BE49-F238E27FC236}">
                <a16:creationId xmlns:a16="http://schemas.microsoft.com/office/drawing/2014/main" id="{E38D729D-5227-49D7-9785-1DC1DF806F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EB6EBEF1-2298-410B-9293-C27A9A420B8C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34" name="Text Placeholder 21">
            <a:extLst>
              <a:ext uri="{FF2B5EF4-FFF2-40B4-BE49-F238E27FC236}">
                <a16:creationId xmlns:a16="http://schemas.microsoft.com/office/drawing/2014/main" id="{EDF3697C-568B-4AA1-9EF3-9113E2541E2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2799" y="4154937"/>
            <a:ext cx="2592000" cy="194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200"/>
              </a:spcBef>
              <a:buFont typeface="Arial" panose="020B0604020202020204" pitchFamily="34" charset="0"/>
              <a:buNone/>
              <a:defRPr sz="1400">
                <a:solidFill>
                  <a:schemeClr val="tx2"/>
                </a:solidFill>
              </a:defRPr>
            </a:lvl2pPr>
            <a:lvl3pPr marL="0" indent="0" algn="ct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US"/>
              <a:t>Name</a:t>
            </a:r>
          </a:p>
          <a:p>
            <a:pPr lvl="1"/>
            <a:r>
              <a:rPr lang="en-US"/>
              <a:t>Designation</a:t>
            </a:r>
          </a:p>
          <a:p>
            <a:pPr lvl="2"/>
            <a:r>
              <a:rPr lang="en-US"/>
              <a:t>Lorem ipsum dolor sit amet, consectetuer adipiscing elit. Maecenas porttitor congue massa. Fusce posuere, magna sed pulvinar ultricies,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endParaRPr lang="en-US"/>
          </a:p>
        </p:txBody>
      </p:sp>
      <p:sp>
        <p:nvSpPr>
          <p:cNvPr id="36" name="Text Placeholder 21">
            <a:extLst>
              <a:ext uri="{FF2B5EF4-FFF2-40B4-BE49-F238E27FC236}">
                <a16:creationId xmlns:a16="http://schemas.microsoft.com/office/drawing/2014/main" id="{20E879FB-0ECA-4094-A26D-0870481E463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41580" y="4154937"/>
            <a:ext cx="2592000" cy="194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200"/>
              </a:spcBef>
              <a:buFont typeface="Arial" panose="020B0604020202020204" pitchFamily="34" charset="0"/>
              <a:buNone/>
              <a:defRPr sz="1400">
                <a:solidFill>
                  <a:schemeClr val="tx2"/>
                </a:solidFill>
              </a:defRPr>
            </a:lvl2pPr>
            <a:lvl3pPr marL="0" indent="0" algn="ct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US"/>
              <a:t>Name</a:t>
            </a:r>
          </a:p>
          <a:p>
            <a:pPr lvl="1"/>
            <a:r>
              <a:rPr lang="en-US"/>
              <a:t>Designation</a:t>
            </a:r>
          </a:p>
          <a:p>
            <a:pPr lvl="2"/>
            <a:r>
              <a:rPr lang="en-US"/>
              <a:t>Lorem ipsum dolor sit amet, consectetuer adipiscing elit. Maecenas porttitor congue massa. Fusce posuere, magna sed pulvinar ultricies,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endParaRPr lang="en-US"/>
          </a:p>
        </p:txBody>
      </p:sp>
      <p:sp>
        <p:nvSpPr>
          <p:cNvPr id="37" name="Text Placeholder 21">
            <a:extLst>
              <a:ext uri="{FF2B5EF4-FFF2-40B4-BE49-F238E27FC236}">
                <a16:creationId xmlns:a16="http://schemas.microsoft.com/office/drawing/2014/main" id="{CB7EAE9F-C1C2-4E54-947F-1DAF3E582D8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40361" y="4154937"/>
            <a:ext cx="2592000" cy="194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200"/>
              </a:spcBef>
              <a:buFont typeface="Arial" panose="020B0604020202020204" pitchFamily="34" charset="0"/>
              <a:buNone/>
              <a:defRPr sz="1400">
                <a:solidFill>
                  <a:schemeClr val="tx2"/>
                </a:solidFill>
              </a:defRPr>
            </a:lvl2pPr>
            <a:lvl3pPr marL="0" indent="0" algn="ct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US"/>
              <a:t>Name</a:t>
            </a:r>
          </a:p>
          <a:p>
            <a:pPr lvl="1"/>
            <a:r>
              <a:rPr lang="en-US"/>
              <a:t>Designation</a:t>
            </a:r>
          </a:p>
          <a:p>
            <a:pPr lvl="2"/>
            <a:r>
              <a:rPr lang="en-US"/>
              <a:t>Lorem ipsum dolor sit amet, consectetuer adipiscing elit. Maecenas porttitor congue massa. Fusce posuere, magna sed pulvinar ultricies,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endParaRPr lang="en-US"/>
          </a:p>
        </p:txBody>
      </p:sp>
      <p:sp>
        <p:nvSpPr>
          <p:cNvPr id="38" name="Text Placeholder 21">
            <a:extLst>
              <a:ext uri="{FF2B5EF4-FFF2-40B4-BE49-F238E27FC236}">
                <a16:creationId xmlns:a16="http://schemas.microsoft.com/office/drawing/2014/main" id="{A12F1173-5541-4125-8BBE-11308C3424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39143" y="4154937"/>
            <a:ext cx="2592000" cy="194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200"/>
              </a:spcBef>
              <a:buFont typeface="Arial" panose="020B0604020202020204" pitchFamily="34" charset="0"/>
              <a:buNone/>
              <a:defRPr sz="1400">
                <a:solidFill>
                  <a:schemeClr val="tx2"/>
                </a:solidFill>
              </a:defRPr>
            </a:lvl2pPr>
            <a:lvl3pPr marL="0" indent="0" algn="ct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US"/>
              <a:t>Name</a:t>
            </a:r>
          </a:p>
          <a:p>
            <a:pPr lvl="1"/>
            <a:r>
              <a:rPr lang="en-US"/>
              <a:t>Designation</a:t>
            </a:r>
          </a:p>
          <a:p>
            <a:pPr lvl="2"/>
            <a:r>
              <a:rPr lang="en-US"/>
              <a:t>Lorem ipsum dolor sit amet, consectetuer adipiscing elit. Maecenas porttitor congue massa. Fusce posuere, magna sed pulvinar ultricies,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endParaRPr lang="en-US"/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C942C6F7-BF76-41F2-9314-4E67256E96B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011305-779F-CF7B-7591-1AB07953604A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5045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3F65727-F472-4831-85B6-268C41ADA733}"/>
              </a:ext>
            </a:extLst>
          </p:cNvPr>
          <p:cNvCxnSpPr>
            <a:cxnSpLocks/>
          </p:cNvCxnSpPr>
          <p:nvPr/>
        </p:nvCxnSpPr>
        <p:spPr>
          <a:xfrm>
            <a:off x="442800" y="921289"/>
            <a:ext cx="11304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  <a:gs pos="88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87833BBB-E396-A344-B471-B947315AAE46}"/>
              </a:ext>
            </a:extLst>
          </p:cNvPr>
          <p:cNvSpPr/>
          <p:nvPr/>
        </p:nvSpPr>
        <p:spPr>
          <a:xfrm>
            <a:off x="442800" y="336514"/>
            <a:ext cx="1521570" cy="584775"/>
          </a:xfrm>
          <a:prstGeom prst="rect">
            <a:avLst/>
          </a:prstGeom>
        </p:spPr>
        <p:txBody>
          <a:bodyPr wrap="none" lIns="0" rIns="0">
            <a:noAutofit/>
          </a:bodyPr>
          <a:lstStyle/>
          <a:p>
            <a: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3200" b="0" kern="1200">
                <a:solidFill>
                  <a:schemeClr val="tx2"/>
                </a:solidFill>
                <a:latin typeface="+mj-lt"/>
                <a:cs typeface="Calibri" panose="020F0502020204030204" pitchFamily="34" charset="0"/>
              </a:rPr>
              <a:t>Profile: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40B555E-319A-C849-A622-CA9E805CFF47}"/>
              </a:ext>
            </a:extLst>
          </p:cNvPr>
          <p:cNvSpPr/>
          <p:nvPr/>
        </p:nvSpPr>
        <p:spPr>
          <a:xfrm>
            <a:off x="442800" y="3314545"/>
            <a:ext cx="3816000" cy="307777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Focus industries and consulting expertise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96DC9A5-9A55-5247-A440-C6F3E635C064}"/>
              </a:ext>
            </a:extLst>
          </p:cNvPr>
          <p:cNvSpPr/>
          <p:nvPr/>
        </p:nvSpPr>
        <p:spPr>
          <a:xfrm>
            <a:off x="4489832" y="3314545"/>
            <a:ext cx="431028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Project experience (selection)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56B113D-ED25-E54F-8A13-BA592DCF1171}"/>
              </a:ext>
            </a:extLst>
          </p:cNvPr>
          <p:cNvSpPr/>
          <p:nvPr/>
        </p:nvSpPr>
        <p:spPr>
          <a:xfrm>
            <a:off x="9031144" y="3314545"/>
            <a:ext cx="27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Certifications/attainments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33084D-ACDD-6849-8479-977F2DBF36CB}"/>
              </a:ext>
            </a:extLst>
          </p:cNvPr>
          <p:cNvSpPr/>
          <p:nvPr/>
        </p:nvSpPr>
        <p:spPr>
          <a:xfrm rot="5400000">
            <a:off x="5215165" y="-3348040"/>
            <a:ext cx="1759270" cy="11304000"/>
          </a:xfrm>
          <a:prstGeom prst="rect">
            <a:avLst/>
          </a:prstGeom>
          <a:gradFill>
            <a:gsLst>
              <a:gs pos="27000">
                <a:schemeClr val="accent1">
                  <a:alpha val="5000"/>
                </a:schemeClr>
              </a:gs>
              <a:gs pos="90000">
                <a:schemeClr val="accent1">
                  <a:alpha val="5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2DF5872F-F6BC-7841-B29A-4A0024AAA7BE}"/>
              </a:ext>
            </a:extLst>
          </p:cNvPr>
          <p:cNvCxnSpPr>
            <a:cxnSpLocks/>
          </p:cNvCxnSpPr>
          <p:nvPr/>
        </p:nvCxnSpPr>
        <p:spPr>
          <a:xfrm>
            <a:off x="466722" y="3166948"/>
            <a:ext cx="11304000" cy="0"/>
          </a:xfrm>
          <a:prstGeom prst="line">
            <a:avLst/>
          </a:prstGeom>
          <a:ln w="22225" cap="sq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  <a:gs pos="88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42BF8E54-FBBB-2045-AC58-610D9878529C}"/>
              </a:ext>
            </a:extLst>
          </p:cNvPr>
          <p:cNvSpPr/>
          <p:nvPr/>
        </p:nvSpPr>
        <p:spPr>
          <a:xfrm>
            <a:off x="9031144" y="4604339"/>
            <a:ext cx="27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Industry experience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1971B91-92A2-5A4E-A8C3-5DB4829D97D6}"/>
              </a:ext>
            </a:extLst>
          </p:cNvPr>
          <p:cNvSpPr/>
          <p:nvPr/>
        </p:nvSpPr>
        <p:spPr>
          <a:xfrm>
            <a:off x="2445838" y="1504572"/>
            <a:ext cx="3309327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tx2"/>
                </a:solidFill>
                <a:latin typeface="+mj-lt"/>
                <a:cs typeface="Calibri" panose="020F0502020204030204" pitchFamily="34" charset="0"/>
              </a:rPr>
              <a:t>Professional experience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45DF948-8092-334C-9F4C-C15A7407E3D9}"/>
              </a:ext>
            </a:extLst>
          </p:cNvPr>
          <p:cNvSpPr/>
          <p:nvPr/>
        </p:nvSpPr>
        <p:spPr>
          <a:xfrm>
            <a:off x="5971045" y="1504571"/>
            <a:ext cx="378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tx2"/>
                </a:solidFill>
                <a:latin typeface="+mj-lt"/>
                <a:cs typeface="Calibri" panose="020F0502020204030204" pitchFamily="34" charset="0"/>
              </a:rPr>
              <a:t>Education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5F41CA3-5513-FF4A-9A62-21ABC26BA626}"/>
              </a:ext>
            </a:extLst>
          </p:cNvPr>
          <p:cNvSpPr/>
          <p:nvPr/>
        </p:nvSpPr>
        <p:spPr>
          <a:xfrm>
            <a:off x="9931143" y="1504571"/>
            <a:ext cx="18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tx2"/>
                </a:solidFill>
                <a:latin typeface="+mj-lt"/>
                <a:cs typeface="Calibri" panose="020F0502020204030204" pitchFamily="34" charset="0"/>
              </a:rPr>
              <a:t>Languages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E6BED42-C452-A943-BC58-DEFB5FF0C467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9940922" y="184652"/>
            <a:ext cx="1808166" cy="63349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b="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Insert logo</a:t>
            </a:r>
          </a:p>
        </p:txBody>
      </p:sp>
      <p:sp>
        <p:nvSpPr>
          <p:cNvPr id="33" name="Title 3">
            <a:extLst>
              <a:ext uri="{FF2B5EF4-FFF2-40B4-BE49-F238E27FC236}">
                <a16:creationId xmlns:a16="http://schemas.microsoft.com/office/drawing/2014/main" id="{3578EB5A-E0BD-4218-90DF-665F221F1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8603" y="343569"/>
            <a:ext cx="7812317" cy="534829"/>
          </a:xfrm>
        </p:spPr>
        <p:txBody>
          <a:bodyPr vert="horz" lIns="0" tIns="45720" rIns="91440" bIns="45720" rtlCol="0" anchor="t" anchorCtr="0">
            <a:noAutofit/>
          </a:bodyPr>
          <a:lstStyle>
            <a:lvl1pPr>
              <a:defRPr lang="en-US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Insert Name Surname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A75B5BF4-47D5-4A18-8F1F-A3991A17975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800" y="9525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Insert Job title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E84A35F3-573F-493A-9BB5-CDB1871AE18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442947" y="1779999"/>
            <a:ext cx="3348000" cy="126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  <a:lvl3pP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46" name="Text Placeholder 4">
            <a:extLst>
              <a:ext uri="{FF2B5EF4-FFF2-40B4-BE49-F238E27FC236}">
                <a16:creationId xmlns:a16="http://schemas.microsoft.com/office/drawing/2014/main" id="{1A7CF413-A654-4EB4-B519-46AA63AE393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5971045" y="1779999"/>
            <a:ext cx="3780000" cy="126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defRPr sz="1200">
                <a:solidFill>
                  <a:schemeClr val="tx2"/>
                </a:solidFill>
              </a:defRPr>
            </a:lvl1pPr>
            <a:lvl3pP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0B4F379B-BC2F-4858-8C07-5C827C0314C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931143" y="1779999"/>
            <a:ext cx="1800000" cy="126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defRPr sz="1200">
                <a:solidFill>
                  <a:schemeClr val="tx2"/>
                </a:solidFill>
              </a:defRPr>
            </a:lvl1pPr>
            <a:lvl3pPr>
              <a:defRPr lang="en-GB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GB"/>
              <a:t>Text</a:t>
            </a:r>
          </a:p>
        </p:txBody>
      </p:sp>
      <p:sp>
        <p:nvSpPr>
          <p:cNvPr id="53" name="Text Placeholder 4">
            <a:extLst>
              <a:ext uri="{FF2B5EF4-FFF2-40B4-BE49-F238E27FC236}">
                <a16:creationId xmlns:a16="http://schemas.microsoft.com/office/drawing/2014/main" id="{78E42CAB-23DC-47DC-8ECF-2DEDFC9864A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42799" y="3605212"/>
            <a:ext cx="3816000" cy="2592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defRPr sz="1200" b="0">
                <a:solidFill>
                  <a:schemeClr val="tx2"/>
                </a:solidFill>
                <a:latin typeface="+mn-lt"/>
              </a:defRPr>
            </a:lvl1pPr>
            <a:lvl3pP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55" name="Text Placeholder 4">
            <a:extLst>
              <a:ext uri="{FF2B5EF4-FFF2-40B4-BE49-F238E27FC236}">
                <a16:creationId xmlns:a16="http://schemas.microsoft.com/office/drawing/2014/main" id="{428F7AE9-B31F-43B5-8A13-DF6E9F2B3E70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4489832" y="3605212"/>
            <a:ext cx="4310280" cy="2592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en-US" sz="1200" b="0" dirty="0">
                <a:solidFill>
                  <a:schemeClr val="tx2"/>
                </a:solidFill>
                <a:latin typeface="+mn-lt"/>
              </a:defRPr>
            </a:lvl1pPr>
            <a:lvl3pP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56" name="Text Placeholder 4">
            <a:extLst>
              <a:ext uri="{FF2B5EF4-FFF2-40B4-BE49-F238E27FC236}">
                <a16:creationId xmlns:a16="http://schemas.microsoft.com/office/drawing/2014/main" id="{F7B782AE-DD52-464C-8442-459CF5365BF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031144" y="3605214"/>
            <a:ext cx="2700000" cy="727592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defRPr sz="1200">
                <a:solidFill>
                  <a:schemeClr val="tx2"/>
                </a:solidFill>
              </a:defRPr>
            </a:lvl1pPr>
            <a:lvl3pP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57" name="Tabellenplatzhalter 50">
            <a:extLst>
              <a:ext uri="{FF2B5EF4-FFF2-40B4-BE49-F238E27FC236}">
                <a16:creationId xmlns:a16="http://schemas.microsoft.com/office/drawing/2014/main" id="{D3BB84CF-4D3F-4BAF-AA82-4E42433C2F43}"/>
              </a:ext>
            </a:extLst>
          </p:cNvPr>
          <p:cNvSpPr>
            <a:spLocks noGrp="1"/>
          </p:cNvSpPr>
          <p:nvPr>
            <p:ph type="tbl" sz="quarter" idx="20" hasCustomPrompt="1"/>
          </p:nvPr>
        </p:nvSpPr>
        <p:spPr>
          <a:xfrm>
            <a:off x="9031144" y="4922823"/>
            <a:ext cx="2700000" cy="127438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ctr">
              <a:defRPr sz="11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noProof="0"/>
              <a:t>Table</a:t>
            </a:r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1FF613CA-D767-4CEF-9488-BC7BAD49C94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42800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560374B-2FEC-4C35-99AB-CEDF599EA0B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534277" y="1512514"/>
            <a:ext cx="1723431" cy="1582892"/>
          </a:xfrm>
          <a:prstGeom prst="rect">
            <a:avLst/>
          </a:prstGeom>
          <a:blipFill>
            <a:blip r:embed="rId2"/>
            <a:stretch>
              <a:fillRect t="-13941" b="-37632"/>
            </a:stretch>
          </a:blipFill>
        </p:spPr>
        <p:txBody>
          <a:bodyPr/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371496-DAB3-D6FD-D6F9-CD540566C1A7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2153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11">
            <a:extLst>
              <a:ext uri="{FF2B5EF4-FFF2-40B4-BE49-F238E27FC236}">
                <a16:creationId xmlns:a16="http://schemas.microsoft.com/office/drawing/2014/main" id="{4B294335-052E-3C6E-F44A-18E60E6575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1307" y="595444"/>
            <a:ext cx="2561237" cy="1157186"/>
          </a:xfrm>
          <a:prstGeom prst="rect">
            <a:avLst/>
          </a:prstGeom>
        </p:spPr>
      </p:pic>
      <p:sp>
        <p:nvSpPr>
          <p:cNvPr id="8" name="Title 22">
            <a:extLst>
              <a:ext uri="{FF2B5EF4-FFF2-40B4-BE49-F238E27FC236}">
                <a16:creationId xmlns:a16="http://schemas.microsoft.com/office/drawing/2014/main" id="{96BC758F-A88D-58D2-96CB-352E927DBF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4715" y="2786585"/>
            <a:ext cx="5221285" cy="970378"/>
          </a:xfrm>
        </p:spPr>
        <p:txBody>
          <a:bodyPr/>
          <a:lstStyle/>
          <a:p>
            <a:r>
              <a:rPr lang="en-US"/>
              <a:t>Title of the deck</a:t>
            </a:r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2F7BC8D-E482-7C2E-9015-FBDE8C89E73F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82936A3-14D5-D2A4-DF3B-9F454FA10260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A670EED-96DA-1780-BDA5-15CC710E7CFA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83125DD-D47C-8EFA-DAA9-9985503689B7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AADD13B-602C-AF10-56DC-FAEFB9BEAFB3}"/>
              </a:ext>
            </a:extLst>
          </p:cNvPr>
          <p:cNvCxnSpPr>
            <a:cxnSpLocks/>
          </p:cNvCxnSpPr>
          <p:nvPr userDrawn="1"/>
        </p:nvCxnSpPr>
        <p:spPr>
          <a:xfrm>
            <a:off x="874713" y="3764884"/>
            <a:ext cx="4792563" cy="0"/>
          </a:xfrm>
          <a:prstGeom prst="line">
            <a:avLst/>
          </a:prstGeom>
          <a:ln w="19050">
            <a:gradFill>
              <a:gsLst>
                <a:gs pos="76000">
                  <a:srgbClr val="C3C3C3">
                    <a:alpha val="50000"/>
                  </a:srgbClr>
                </a:gs>
                <a:gs pos="3448">
                  <a:schemeClr val="bg1"/>
                </a:gs>
                <a:gs pos="37000">
                  <a:schemeClr val="bg1">
                    <a:alpha val="6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7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34">
            <a:extLst>
              <a:ext uri="{FF2B5EF4-FFF2-40B4-BE49-F238E27FC236}">
                <a16:creationId xmlns:a16="http://schemas.microsoft.com/office/drawing/2014/main" id="{762108C1-4A46-AB99-985E-1E642BE018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4713" y="2024950"/>
            <a:ext cx="4004633" cy="381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Subtitle goes here</a:t>
            </a:r>
          </a:p>
        </p:txBody>
      </p:sp>
      <p:sp>
        <p:nvSpPr>
          <p:cNvPr id="16" name="Text Placeholder 33">
            <a:extLst>
              <a:ext uri="{FF2B5EF4-FFF2-40B4-BE49-F238E27FC236}">
                <a16:creationId xmlns:a16="http://schemas.microsoft.com/office/drawing/2014/main" id="{7D3A8C12-F3B2-773B-D033-A6B841B8F31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4714" y="3944736"/>
            <a:ext cx="4004632" cy="58104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Date</a:t>
            </a:r>
          </a:p>
        </p:txBody>
      </p:sp>
      <p:sp>
        <p:nvSpPr>
          <p:cNvPr id="9" name="Picture Placeholder 28">
            <a:extLst>
              <a:ext uri="{FF2B5EF4-FFF2-40B4-BE49-F238E27FC236}">
                <a16:creationId xmlns:a16="http://schemas.microsoft.com/office/drawing/2014/main" id="{B8F46EEA-82D3-26C5-0C27-F18EA889DA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54594" y="1"/>
            <a:ext cx="5758131" cy="6876000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64699 w 4643615"/>
              <a:gd name="connsiteY0" fmla="*/ 0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64699 w 4643615"/>
              <a:gd name="connsiteY6" fmla="*/ 0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780445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3615" h="4853941">
                <a:moveTo>
                  <a:pt x="1616" y="1905"/>
                </a:moveTo>
                <a:lnTo>
                  <a:pt x="4626666" y="0"/>
                </a:lnTo>
                <a:lnTo>
                  <a:pt x="4643615" y="1372945"/>
                </a:lnTo>
                <a:lnTo>
                  <a:pt x="4643615" y="4853941"/>
                </a:lnTo>
                <a:lnTo>
                  <a:pt x="780445" y="4840809"/>
                </a:lnTo>
                <a:cubicBezTo>
                  <a:pt x="53027" y="4396676"/>
                  <a:pt x="1092031" y="5005335"/>
                  <a:pt x="0" y="4374208"/>
                </a:cubicBezTo>
                <a:cubicBezTo>
                  <a:pt x="539" y="2916774"/>
                  <a:pt x="1077" y="1459339"/>
                  <a:pt x="1616" y="1905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0453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3F65727-F472-4831-85B6-268C41ADA733}"/>
              </a:ext>
            </a:extLst>
          </p:cNvPr>
          <p:cNvCxnSpPr>
            <a:cxnSpLocks/>
          </p:cNvCxnSpPr>
          <p:nvPr/>
        </p:nvCxnSpPr>
        <p:spPr>
          <a:xfrm>
            <a:off x="442800" y="921289"/>
            <a:ext cx="11304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  <a:gs pos="88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87833BBB-E396-A344-B471-B947315AAE46}"/>
              </a:ext>
            </a:extLst>
          </p:cNvPr>
          <p:cNvSpPr/>
          <p:nvPr/>
        </p:nvSpPr>
        <p:spPr>
          <a:xfrm>
            <a:off x="442800" y="336514"/>
            <a:ext cx="1521570" cy="584775"/>
          </a:xfrm>
          <a:prstGeom prst="rect">
            <a:avLst/>
          </a:prstGeom>
        </p:spPr>
        <p:txBody>
          <a:bodyPr wrap="none" lIns="0" rIns="0">
            <a:noAutofit/>
          </a:bodyPr>
          <a:lstStyle/>
          <a:p>
            <a: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3200" b="0" kern="1200">
                <a:solidFill>
                  <a:schemeClr val="tx2"/>
                </a:solidFill>
                <a:latin typeface="+mj-lt"/>
                <a:cs typeface="Calibri" panose="020F0502020204030204" pitchFamily="34" charset="0"/>
              </a:rPr>
              <a:t>Profile: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40B555E-319A-C849-A622-CA9E805CFF47}"/>
              </a:ext>
            </a:extLst>
          </p:cNvPr>
          <p:cNvSpPr/>
          <p:nvPr/>
        </p:nvSpPr>
        <p:spPr>
          <a:xfrm>
            <a:off x="442800" y="3314545"/>
            <a:ext cx="3816000" cy="307777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Focus industries and consulting expertise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96DC9A5-9A55-5247-A440-C6F3E635C064}"/>
              </a:ext>
            </a:extLst>
          </p:cNvPr>
          <p:cNvSpPr/>
          <p:nvPr/>
        </p:nvSpPr>
        <p:spPr>
          <a:xfrm>
            <a:off x="4489832" y="3314545"/>
            <a:ext cx="431028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Project experience (selection)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56B113D-ED25-E54F-8A13-BA592DCF1171}"/>
              </a:ext>
            </a:extLst>
          </p:cNvPr>
          <p:cNvSpPr/>
          <p:nvPr/>
        </p:nvSpPr>
        <p:spPr>
          <a:xfrm>
            <a:off x="9031144" y="3314545"/>
            <a:ext cx="27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Certifications/attainments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2BF8E54-FBBB-2045-AC58-610D9878529C}"/>
              </a:ext>
            </a:extLst>
          </p:cNvPr>
          <p:cNvSpPr/>
          <p:nvPr/>
        </p:nvSpPr>
        <p:spPr>
          <a:xfrm>
            <a:off x="9031144" y="4604339"/>
            <a:ext cx="27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Industry experience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1971B91-92A2-5A4E-A8C3-5DB4829D97D6}"/>
              </a:ext>
            </a:extLst>
          </p:cNvPr>
          <p:cNvSpPr/>
          <p:nvPr/>
        </p:nvSpPr>
        <p:spPr>
          <a:xfrm>
            <a:off x="2445838" y="1504572"/>
            <a:ext cx="3309327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2"/>
                </a:solidFill>
                <a:latin typeface="+mj-lt"/>
                <a:cs typeface="Calibri" panose="020F0502020204030204" pitchFamily="34" charset="0"/>
              </a:rPr>
              <a:t>Professional experience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45DF948-8092-334C-9F4C-C15A7407E3D9}"/>
              </a:ext>
            </a:extLst>
          </p:cNvPr>
          <p:cNvSpPr/>
          <p:nvPr/>
        </p:nvSpPr>
        <p:spPr>
          <a:xfrm>
            <a:off x="5971045" y="1504571"/>
            <a:ext cx="378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2"/>
                </a:solidFill>
                <a:latin typeface="+mj-lt"/>
                <a:cs typeface="Calibri" panose="020F0502020204030204" pitchFamily="34" charset="0"/>
              </a:rPr>
              <a:t>Education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5F41CA3-5513-FF4A-9A62-21ABC26BA626}"/>
              </a:ext>
            </a:extLst>
          </p:cNvPr>
          <p:cNvSpPr/>
          <p:nvPr/>
        </p:nvSpPr>
        <p:spPr>
          <a:xfrm>
            <a:off x="9931143" y="1504571"/>
            <a:ext cx="18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2"/>
                </a:solidFill>
                <a:latin typeface="+mj-lt"/>
                <a:cs typeface="Calibri" panose="020F0502020204030204" pitchFamily="34" charset="0"/>
              </a:rPr>
              <a:t>Languages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E6BED42-C452-A943-BC58-DEFB5FF0C467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9940922" y="184652"/>
            <a:ext cx="1808166" cy="63349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b="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Insert logo</a:t>
            </a:r>
          </a:p>
        </p:txBody>
      </p:sp>
      <p:sp>
        <p:nvSpPr>
          <p:cNvPr id="33" name="Title 3">
            <a:extLst>
              <a:ext uri="{FF2B5EF4-FFF2-40B4-BE49-F238E27FC236}">
                <a16:creationId xmlns:a16="http://schemas.microsoft.com/office/drawing/2014/main" id="{3578EB5A-E0BD-4218-90DF-665F221F1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8603" y="343569"/>
            <a:ext cx="7812317" cy="534829"/>
          </a:xfrm>
        </p:spPr>
        <p:txBody>
          <a:bodyPr vert="horz" lIns="0" tIns="45720" rIns="91440" bIns="45720" rtlCol="0" anchor="t" anchorCtr="0">
            <a:noAutofit/>
          </a:bodyPr>
          <a:lstStyle>
            <a:lvl1pPr>
              <a:defRPr lang="en-US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Insert Name Surname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A75B5BF4-47D5-4A18-8F1F-A3991A17975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800" y="9525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Insert Job title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E84A35F3-573F-493A-9BB5-CDB1871AE18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442947" y="1779999"/>
            <a:ext cx="3348000" cy="126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  <a:lvl3pP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46" name="Text Placeholder 4">
            <a:extLst>
              <a:ext uri="{FF2B5EF4-FFF2-40B4-BE49-F238E27FC236}">
                <a16:creationId xmlns:a16="http://schemas.microsoft.com/office/drawing/2014/main" id="{1A7CF413-A654-4EB4-B519-46AA63AE393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5971045" y="1779999"/>
            <a:ext cx="3780000" cy="126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defRPr sz="1200">
                <a:solidFill>
                  <a:schemeClr val="tx2"/>
                </a:solidFill>
              </a:defRPr>
            </a:lvl1pPr>
            <a:lvl3pP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0B4F379B-BC2F-4858-8C07-5C827C0314C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931143" y="1779999"/>
            <a:ext cx="1800000" cy="126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defRPr sz="1200">
                <a:solidFill>
                  <a:schemeClr val="tx2"/>
                </a:solidFill>
              </a:defRPr>
            </a:lvl1pPr>
            <a:lvl3pPr>
              <a:defRPr lang="en-GB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GB"/>
              <a:t>Text</a:t>
            </a:r>
          </a:p>
        </p:txBody>
      </p:sp>
      <p:sp>
        <p:nvSpPr>
          <p:cNvPr id="53" name="Text Placeholder 4">
            <a:extLst>
              <a:ext uri="{FF2B5EF4-FFF2-40B4-BE49-F238E27FC236}">
                <a16:creationId xmlns:a16="http://schemas.microsoft.com/office/drawing/2014/main" id="{78E42CAB-23DC-47DC-8ECF-2DEDFC9864A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42799" y="3605212"/>
            <a:ext cx="3816000" cy="2592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defRPr sz="1200" b="0">
                <a:solidFill>
                  <a:schemeClr val="tx2"/>
                </a:solidFill>
                <a:latin typeface="+mn-lt"/>
              </a:defRPr>
            </a:lvl1pPr>
            <a:lvl3pP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55" name="Text Placeholder 4">
            <a:extLst>
              <a:ext uri="{FF2B5EF4-FFF2-40B4-BE49-F238E27FC236}">
                <a16:creationId xmlns:a16="http://schemas.microsoft.com/office/drawing/2014/main" id="{428F7AE9-B31F-43B5-8A13-DF6E9F2B3E70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4489832" y="3605212"/>
            <a:ext cx="4310280" cy="2592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en-US" sz="1200" b="0" dirty="0">
                <a:solidFill>
                  <a:schemeClr val="tx2"/>
                </a:solidFill>
                <a:latin typeface="+mn-lt"/>
              </a:defRPr>
            </a:lvl1pPr>
            <a:lvl3pP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56" name="Text Placeholder 4">
            <a:extLst>
              <a:ext uri="{FF2B5EF4-FFF2-40B4-BE49-F238E27FC236}">
                <a16:creationId xmlns:a16="http://schemas.microsoft.com/office/drawing/2014/main" id="{F7B782AE-DD52-464C-8442-459CF5365BF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031144" y="3605214"/>
            <a:ext cx="2700000" cy="727592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defRPr sz="1200">
                <a:solidFill>
                  <a:schemeClr val="tx2"/>
                </a:solidFill>
              </a:defRPr>
            </a:lvl1pPr>
            <a:lvl3pP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57" name="Tabellenplatzhalter 50">
            <a:extLst>
              <a:ext uri="{FF2B5EF4-FFF2-40B4-BE49-F238E27FC236}">
                <a16:creationId xmlns:a16="http://schemas.microsoft.com/office/drawing/2014/main" id="{D3BB84CF-4D3F-4BAF-AA82-4E42433C2F43}"/>
              </a:ext>
            </a:extLst>
          </p:cNvPr>
          <p:cNvSpPr>
            <a:spLocks noGrp="1"/>
          </p:cNvSpPr>
          <p:nvPr>
            <p:ph type="tbl" sz="quarter" idx="20" hasCustomPrompt="1"/>
          </p:nvPr>
        </p:nvSpPr>
        <p:spPr>
          <a:xfrm>
            <a:off x="9031144" y="4922823"/>
            <a:ext cx="2700000" cy="127438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ctr">
              <a:defRPr sz="11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noProof="0"/>
              <a:t>Table</a:t>
            </a:r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1FF613CA-D767-4CEF-9488-BC7BAD49C94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42800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Picture Placeholder 16">
            <a:extLst>
              <a:ext uri="{FF2B5EF4-FFF2-40B4-BE49-F238E27FC236}">
                <a16:creationId xmlns:a16="http://schemas.microsoft.com/office/drawing/2014/main" id="{4E722CF8-E930-4BEA-A60F-E0E575C70C78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864302" y="1555456"/>
            <a:ext cx="1063380" cy="1497008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  <a:ln w="15875">
            <a:solidFill>
              <a:schemeClr val="accent2"/>
            </a:solidFill>
          </a:ln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 b="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A35E61A-B980-6242-0988-F681A8C95DDA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3013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998ACE1-B2BD-4559-A3EA-6495E2577FB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211394" y="2777213"/>
            <a:ext cx="5769213" cy="990000"/>
          </a:xfrm>
        </p:spPr>
        <p:txBody>
          <a:bodyPr anchor="ctr" anchorCtr="0">
            <a:noAutofit/>
          </a:bodyPr>
          <a:lstStyle>
            <a:lvl1pPr algn="ctr">
              <a:lnSpc>
                <a:spcPct val="9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Insert Quote here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CAB139-38DB-4D98-BB96-288968D1C2A3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349870" y="5038617"/>
            <a:ext cx="4630737" cy="38532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800" b="0">
                <a:solidFill>
                  <a:schemeClr val="tx2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- Insert </a:t>
            </a:r>
            <a:r>
              <a:rPr lang="en-US" err="1"/>
              <a:t>quotee</a:t>
            </a:r>
            <a:r>
              <a:rPr lang="en-US"/>
              <a:t> name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4E0DD0-6902-6F7B-26C1-967791DD06C2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7531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w/ Headsho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998ACE1-B2BD-4559-A3EA-6495E2577FB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211394" y="3451217"/>
            <a:ext cx="5769213" cy="990000"/>
          </a:xfrm>
        </p:spPr>
        <p:txBody>
          <a:bodyPr anchor="ctr" anchorCtr="0">
            <a:noAutofit/>
          </a:bodyPr>
          <a:lstStyle>
            <a:lvl1pPr algn="ctr">
              <a:lnSpc>
                <a:spcPct val="9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Insert Quote here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CAB139-38DB-4D98-BB96-288968D1C2A3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349870" y="5038617"/>
            <a:ext cx="4630737" cy="38532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800" b="0">
                <a:solidFill>
                  <a:schemeClr val="tx2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- Insert </a:t>
            </a:r>
            <a:r>
              <a:rPr lang="en-US" err="1"/>
              <a:t>quotee</a:t>
            </a:r>
            <a:r>
              <a:rPr lang="en-US"/>
              <a:t> name here</a:t>
            </a:r>
          </a:p>
        </p:txBody>
      </p:sp>
      <p:sp>
        <p:nvSpPr>
          <p:cNvPr id="15" name="Picture Placeholder 16">
            <a:extLst>
              <a:ext uri="{FF2B5EF4-FFF2-40B4-BE49-F238E27FC236}">
                <a16:creationId xmlns:a16="http://schemas.microsoft.com/office/drawing/2014/main" id="{20BDA3C6-2C55-4EC0-92A0-2FA57310BA2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481011" y="1617885"/>
            <a:ext cx="1224430" cy="1298310"/>
          </a:xfrm>
          <a:prstGeom prst="rect">
            <a:avLst/>
          </a:prstGeom>
          <a:blipFill dpi="0"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  <a:ln w="31750">
            <a:noFill/>
          </a:ln>
          <a:effectLst/>
        </p:spPr>
        <p:txBody>
          <a:bodyPr wrap="square" lIns="72000" anchor="t" anchorCtr="0">
            <a:noAutofit/>
          </a:bodyPr>
          <a:lstStyle>
            <a:lvl1pPr marL="0" indent="0" algn="l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Insert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DBBBEE3-9EB3-09AD-924C-7BFC61F0C7BB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4925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w/ Hexagon Headsho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998ACE1-B2BD-4559-A3EA-6495E2577FB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211394" y="3451217"/>
            <a:ext cx="5769213" cy="990000"/>
          </a:xfrm>
        </p:spPr>
        <p:txBody>
          <a:bodyPr anchor="ctr" anchorCtr="0">
            <a:noAutofit/>
          </a:bodyPr>
          <a:lstStyle>
            <a:lvl1pPr algn="ctr">
              <a:lnSpc>
                <a:spcPct val="9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Insert Quote here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CAB139-38DB-4D98-BB96-288968D1C2A3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349870" y="5038617"/>
            <a:ext cx="4630737" cy="38532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800" b="0">
                <a:solidFill>
                  <a:schemeClr val="tx2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- Insert </a:t>
            </a:r>
            <a:r>
              <a:rPr lang="en-US" err="1"/>
              <a:t>quotee</a:t>
            </a:r>
            <a:r>
              <a:rPr lang="en-US"/>
              <a:t> name here</a:t>
            </a:r>
          </a:p>
        </p:txBody>
      </p:sp>
      <p:sp>
        <p:nvSpPr>
          <p:cNvPr id="14" name="Picture Placeholder 16">
            <a:extLst>
              <a:ext uri="{FF2B5EF4-FFF2-40B4-BE49-F238E27FC236}">
                <a16:creationId xmlns:a16="http://schemas.microsoft.com/office/drawing/2014/main" id="{DFB4B834-C56F-490A-BC1C-C54AB928B9E4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561536" y="1518536"/>
            <a:ext cx="1063380" cy="1497008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  <a:ln w="15875">
            <a:solidFill>
              <a:srgbClr val="00AECF"/>
            </a:solidFill>
          </a:ln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33533BD-D399-BB9B-5EED-BA71F624E638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4481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xagon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998EA4DB-4218-498A-AEC4-23CC43FE457F}"/>
              </a:ext>
            </a:extLst>
          </p:cNvPr>
          <p:cNvSpPr/>
          <p:nvPr userDrawn="1"/>
        </p:nvSpPr>
        <p:spPr>
          <a:xfrm>
            <a:off x="4490359" y="2049775"/>
            <a:ext cx="1592941" cy="1808204"/>
          </a:xfrm>
          <a:custGeom>
            <a:avLst/>
            <a:gdLst>
              <a:gd name="connsiteX0" fmla="*/ 1606503 w 1592941"/>
              <a:gd name="connsiteY0" fmla="*/ 0 h 1808203"/>
              <a:gd name="connsiteX1" fmla="*/ 1606503 w 1592941"/>
              <a:gd name="connsiteY1" fmla="*/ 1358090 h 1808203"/>
              <a:gd name="connsiteX2" fmla="*/ 972555 w 1592941"/>
              <a:gd name="connsiteY2" fmla="*/ 1804114 h 1808203"/>
              <a:gd name="connsiteX3" fmla="*/ 972555 w 1592941"/>
              <a:gd name="connsiteY3" fmla="*/ 1809065 h 1808203"/>
              <a:gd name="connsiteX4" fmla="*/ 0 w 1592941"/>
              <a:gd name="connsiteY4" fmla="*/ 1130127 h 1808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2941" h="1808203">
                <a:moveTo>
                  <a:pt x="1606503" y="0"/>
                </a:moveTo>
                <a:lnTo>
                  <a:pt x="1606503" y="1358090"/>
                </a:lnTo>
                <a:lnTo>
                  <a:pt x="972555" y="1804114"/>
                </a:lnTo>
                <a:lnTo>
                  <a:pt x="972555" y="1809065"/>
                </a:lnTo>
                <a:lnTo>
                  <a:pt x="0" y="1130127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568B9C2E-6668-4C07-95F1-CB22EEC5D65E}"/>
              </a:ext>
            </a:extLst>
          </p:cNvPr>
          <p:cNvSpPr/>
          <p:nvPr userDrawn="1"/>
        </p:nvSpPr>
        <p:spPr>
          <a:xfrm>
            <a:off x="6096862" y="2046977"/>
            <a:ext cx="1614467" cy="1808204"/>
          </a:xfrm>
          <a:custGeom>
            <a:avLst/>
            <a:gdLst>
              <a:gd name="connsiteX0" fmla="*/ 1615113 w 1614467"/>
              <a:gd name="connsiteY0" fmla="*/ 1138953 h 1808203"/>
              <a:gd name="connsiteX1" fmla="*/ 1615113 w 1614467"/>
              <a:gd name="connsiteY1" fmla="*/ 1139168 h 1808203"/>
              <a:gd name="connsiteX2" fmla="*/ 633947 w 1614467"/>
              <a:gd name="connsiteY2" fmla="*/ 1818321 h 1808203"/>
              <a:gd name="connsiteX3" fmla="*/ 633947 w 1614467"/>
              <a:gd name="connsiteY3" fmla="*/ 1806912 h 1808203"/>
              <a:gd name="connsiteX4" fmla="*/ 1507 w 1614467"/>
              <a:gd name="connsiteY4" fmla="*/ 1359812 h 1808203"/>
              <a:gd name="connsiteX5" fmla="*/ 0 w 1614467"/>
              <a:gd name="connsiteY5" fmla="*/ 1360889 h 1808203"/>
              <a:gd name="connsiteX6" fmla="*/ 0 w 1614467"/>
              <a:gd name="connsiteY6" fmla="*/ 2798 h 1808203"/>
              <a:gd name="connsiteX7" fmla="*/ 3875 w 1614467"/>
              <a:gd name="connsiteY7" fmla="*/ 0 h 1808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14467" h="1808203">
                <a:moveTo>
                  <a:pt x="1615113" y="1138953"/>
                </a:moveTo>
                <a:lnTo>
                  <a:pt x="1615113" y="1139168"/>
                </a:lnTo>
                <a:lnTo>
                  <a:pt x="633947" y="1818321"/>
                </a:lnTo>
                <a:lnTo>
                  <a:pt x="633947" y="1806912"/>
                </a:lnTo>
                <a:lnTo>
                  <a:pt x="1507" y="1359812"/>
                </a:lnTo>
                <a:lnTo>
                  <a:pt x="0" y="1360889"/>
                </a:lnTo>
                <a:lnTo>
                  <a:pt x="0" y="2798"/>
                </a:lnTo>
                <a:lnTo>
                  <a:pt x="3875" y="0"/>
                </a:lnTo>
                <a:close/>
              </a:path>
            </a:pathLst>
          </a:custGeom>
          <a:solidFill>
            <a:schemeClr val="accent1"/>
          </a:solidFill>
          <a:ln w="215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42C4371-8AB2-4223-BBB9-9B8FF4C11085}"/>
              </a:ext>
            </a:extLst>
          </p:cNvPr>
          <p:cNvSpPr/>
          <p:nvPr userDrawn="1"/>
        </p:nvSpPr>
        <p:spPr>
          <a:xfrm>
            <a:off x="6722414" y="3186145"/>
            <a:ext cx="968680" cy="2238728"/>
          </a:xfrm>
          <a:custGeom>
            <a:avLst/>
            <a:gdLst>
              <a:gd name="connsiteX0" fmla="*/ 989561 w 968680"/>
              <a:gd name="connsiteY0" fmla="*/ 0 h 2238728"/>
              <a:gd name="connsiteX1" fmla="*/ 989561 w 968680"/>
              <a:gd name="connsiteY1" fmla="*/ 2238083 h 2238728"/>
              <a:gd name="connsiteX2" fmla="*/ 986117 w 968680"/>
              <a:gd name="connsiteY2" fmla="*/ 2240451 h 2238728"/>
              <a:gd name="connsiteX3" fmla="*/ 0 w 968680"/>
              <a:gd name="connsiteY3" fmla="*/ 1552041 h 2238728"/>
              <a:gd name="connsiteX4" fmla="*/ 8395 w 968680"/>
              <a:gd name="connsiteY4" fmla="*/ 1546229 h 2238728"/>
              <a:gd name="connsiteX5" fmla="*/ 8395 w 968680"/>
              <a:gd name="connsiteY5" fmla="*/ 679153 h 2238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68680" h="2238728">
                <a:moveTo>
                  <a:pt x="989561" y="0"/>
                </a:moveTo>
                <a:lnTo>
                  <a:pt x="989561" y="2238083"/>
                </a:lnTo>
                <a:lnTo>
                  <a:pt x="986117" y="2240451"/>
                </a:lnTo>
                <a:lnTo>
                  <a:pt x="0" y="1552041"/>
                </a:lnTo>
                <a:lnTo>
                  <a:pt x="8395" y="1546229"/>
                </a:lnTo>
                <a:lnTo>
                  <a:pt x="8395" y="679153"/>
                </a:lnTo>
                <a:close/>
              </a:path>
            </a:pathLst>
          </a:custGeom>
          <a:solidFill>
            <a:schemeClr val="accent2"/>
          </a:solidFill>
          <a:ln w="215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14ECC8C-1257-4D1B-B1F3-8689EED79010}"/>
              </a:ext>
            </a:extLst>
          </p:cNvPr>
          <p:cNvSpPr/>
          <p:nvPr userDrawn="1"/>
        </p:nvSpPr>
        <p:spPr>
          <a:xfrm>
            <a:off x="6096862" y="4738186"/>
            <a:ext cx="1592941" cy="1765151"/>
          </a:xfrm>
          <a:custGeom>
            <a:avLst/>
            <a:gdLst>
              <a:gd name="connsiteX0" fmla="*/ 1611669 w 1592941"/>
              <a:gd name="connsiteY0" fmla="*/ 688409 h 1765151"/>
              <a:gd name="connsiteX1" fmla="*/ 0 w 1592941"/>
              <a:gd name="connsiteY1" fmla="*/ 1785386 h 1765151"/>
              <a:gd name="connsiteX2" fmla="*/ 0 w 1592941"/>
              <a:gd name="connsiteY2" fmla="*/ 425574 h 1765151"/>
              <a:gd name="connsiteX3" fmla="*/ 625552 w 1592941"/>
              <a:gd name="connsiteY3" fmla="*/ 0 h 1765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2941" h="1765151">
                <a:moveTo>
                  <a:pt x="1611669" y="688409"/>
                </a:moveTo>
                <a:lnTo>
                  <a:pt x="0" y="1785386"/>
                </a:lnTo>
                <a:lnTo>
                  <a:pt x="0" y="425574"/>
                </a:lnTo>
                <a:lnTo>
                  <a:pt x="625552" y="0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D7F8349-ACC4-4383-99B6-33AAF0248346}"/>
              </a:ext>
            </a:extLst>
          </p:cNvPr>
          <p:cNvSpPr/>
          <p:nvPr userDrawn="1"/>
        </p:nvSpPr>
        <p:spPr>
          <a:xfrm>
            <a:off x="4489713" y="4734957"/>
            <a:ext cx="1592941" cy="1786677"/>
          </a:xfrm>
          <a:custGeom>
            <a:avLst/>
            <a:gdLst>
              <a:gd name="connsiteX0" fmla="*/ 1607149 w 1592941"/>
              <a:gd name="connsiteY0" fmla="*/ 428803 h 1786677"/>
              <a:gd name="connsiteX1" fmla="*/ 1607149 w 1592941"/>
              <a:gd name="connsiteY1" fmla="*/ 1788615 h 1786677"/>
              <a:gd name="connsiteX2" fmla="*/ 0 w 1592941"/>
              <a:gd name="connsiteY2" fmla="*/ 681521 h 1786677"/>
              <a:gd name="connsiteX3" fmla="*/ 984610 w 1592941"/>
              <a:gd name="connsiteY3" fmla="*/ 0 h 1786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2941" h="1786677">
                <a:moveTo>
                  <a:pt x="1607149" y="428803"/>
                </a:moveTo>
                <a:lnTo>
                  <a:pt x="1607149" y="1788615"/>
                </a:lnTo>
                <a:lnTo>
                  <a:pt x="0" y="681521"/>
                </a:lnTo>
                <a:lnTo>
                  <a:pt x="984610" y="0"/>
                </a:lnTo>
                <a:close/>
              </a:path>
            </a:pathLst>
          </a:custGeom>
          <a:solidFill>
            <a:schemeClr val="accent1"/>
          </a:solidFill>
          <a:ln w="215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1F91A86-A4FE-4EEA-95A9-ABA2D725D4B1}"/>
              </a:ext>
            </a:extLst>
          </p:cNvPr>
          <p:cNvSpPr/>
          <p:nvPr userDrawn="1"/>
        </p:nvSpPr>
        <p:spPr>
          <a:xfrm>
            <a:off x="4481748" y="3179902"/>
            <a:ext cx="990207" cy="2217202"/>
          </a:xfrm>
          <a:custGeom>
            <a:avLst/>
            <a:gdLst>
              <a:gd name="connsiteX0" fmla="*/ 992575 w 990206"/>
              <a:gd name="connsiteY0" fmla="*/ 1555055 h 2217202"/>
              <a:gd name="connsiteX1" fmla="*/ 7965 w 990206"/>
              <a:gd name="connsiteY1" fmla="*/ 2236576 h 2217202"/>
              <a:gd name="connsiteX2" fmla="*/ 0 w 990206"/>
              <a:gd name="connsiteY2" fmla="*/ 2231194 h 2217202"/>
              <a:gd name="connsiteX3" fmla="*/ 0 w 990206"/>
              <a:gd name="connsiteY3" fmla="*/ 6027 h 2217202"/>
              <a:gd name="connsiteX4" fmla="*/ 8610 w 990206"/>
              <a:gd name="connsiteY4" fmla="*/ 0 h 2217202"/>
              <a:gd name="connsiteX5" fmla="*/ 981166 w 990206"/>
              <a:gd name="connsiteY5" fmla="*/ 678937 h 2217202"/>
              <a:gd name="connsiteX6" fmla="*/ 981166 w 990206"/>
              <a:gd name="connsiteY6" fmla="*/ 1547091 h 2217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0206" h="2217202">
                <a:moveTo>
                  <a:pt x="992575" y="1555055"/>
                </a:moveTo>
                <a:lnTo>
                  <a:pt x="7965" y="2236576"/>
                </a:lnTo>
                <a:lnTo>
                  <a:pt x="0" y="2231194"/>
                </a:lnTo>
                <a:lnTo>
                  <a:pt x="0" y="6027"/>
                </a:lnTo>
                <a:lnTo>
                  <a:pt x="8610" y="0"/>
                </a:lnTo>
                <a:lnTo>
                  <a:pt x="981166" y="678937"/>
                </a:lnTo>
                <a:lnTo>
                  <a:pt x="981166" y="1547091"/>
                </a:lnTo>
                <a:close/>
              </a:path>
            </a:pathLst>
          </a:custGeom>
          <a:solidFill>
            <a:schemeClr val="accent2"/>
          </a:solidFill>
          <a:ln w="215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37" name="Title 3">
            <a:extLst>
              <a:ext uri="{FF2B5EF4-FFF2-40B4-BE49-F238E27FC236}">
                <a16:creationId xmlns:a16="http://schemas.microsoft.com/office/drawing/2014/main" id="{4A622850-460D-49C9-AA98-72BC2DF62D24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42799" y="388845"/>
            <a:ext cx="11300453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9ACE5228-E42C-4767-9300-5CF463D09131}"/>
              </a:ext>
            </a:extLst>
          </p:cNvPr>
          <p:cNvSpPr>
            <a:spLocks noGrp="1"/>
          </p:cNvSpPr>
          <p:nvPr userDrawn="1"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39" name="Text Placeholder 22">
            <a:extLst>
              <a:ext uri="{FF2B5EF4-FFF2-40B4-BE49-F238E27FC236}">
                <a16:creationId xmlns:a16="http://schemas.microsoft.com/office/drawing/2014/main" id="{9C2C73CC-7BBA-4AB5-9F31-7A9948DD02C7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442799" y="2073366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3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40" name="Text Placeholder 22">
            <a:extLst>
              <a:ext uri="{FF2B5EF4-FFF2-40B4-BE49-F238E27FC236}">
                <a16:creationId xmlns:a16="http://schemas.microsoft.com/office/drawing/2014/main" id="{ACF8BC36-C25E-4E14-81DD-43E6AD7F43ED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42799" y="2430780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47" name="Text Placeholder 22">
            <a:extLst>
              <a:ext uri="{FF2B5EF4-FFF2-40B4-BE49-F238E27FC236}">
                <a16:creationId xmlns:a16="http://schemas.microsoft.com/office/drawing/2014/main" id="{8ED2000C-3948-4295-8AB2-77B8EA5FC36E}"/>
              </a:ext>
            </a:extLst>
          </p:cNvPr>
          <p:cNvSpPr>
            <a:spLocks noGrp="1"/>
          </p:cNvSpPr>
          <p:nvPr userDrawn="1">
            <p:ph type="body" sz="quarter" idx="36" hasCustomPrompt="1"/>
          </p:nvPr>
        </p:nvSpPr>
        <p:spPr>
          <a:xfrm>
            <a:off x="442799" y="3620123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2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49" name="Text Placeholder 22">
            <a:extLst>
              <a:ext uri="{FF2B5EF4-FFF2-40B4-BE49-F238E27FC236}">
                <a16:creationId xmlns:a16="http://schemas.microsoft.com/office/drawing/2014/main" id="{CAEC8480-4C52-4DF4-9AA5-B6002C4CF189}"/>
              </a:ext>
            </a:extLst>
          </p:cNvPr>
          <p:cNvSpPr>
            <a:spLocks noGrp="1"/>
          </p:cNvSpPr>
          <p:nvPr userDrawn="1">
            <p:ph type="body" sz="quarter" idx="35" hasCustomPrompt="1"/>
          </p:nvPr>
        </p:nvSpPr>
        <p:spPr>
          <a:xfrm>
            <a:off x="442799" y="3977537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50" name="Text Placeholder 22">
            <a:extLst>
              <a:ext uri="{FF2B5EF4-FFF2-40B4-BE49-F238E27FC236}">
                <a16:creationId xmlns:a16="http://schemas.microsoft.com/office/drawing/2014/main" id="{CC93A6C9-814A-45DA-9A94-78668198253B}"/>
              </a:ext>
            </a:extLst>
          </p:cNvPr>
          <p:cNvSpPr>
            <a:spLocks noGrp="1"/>
          </p:cNvSpPr>
          <p:nvPr userDrawn="1">
            <p:ph type="body" sz="quarter" idx="38" hasCustomPrompt="1"/>
          </p:nvPr>
        </p:nvSpPr>
        <p:spPr>
          <a:xfrm>
            <a:off x="442799" y="5173980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51" name="Text Placeholder 22">
            <a:extLst>
              <a:ext uri="{FF2B5EF4-FFF2-40B4-BE49-F238E27FC236}">
                <a16:creationId xmlns:a16="http://schemas.microsoft.com/office/drawing/2014/main" id="{BCC769DA-6390-4C7E-A4D7-0169214C1BD0}"/>
              </a:ext>
            </a:extLst>
          </p:cNvPr>
          <p:cNvSpPr>
            <a:spLocks noGrp="1"/>
          </p:cNvSpPr>
          <p:nvPr userDrawn="1">
            <p:ph type="body" sz="quarter" idx="37" hasCustomPrompt="1"/>
          </p:nvPr>
        </p:nvSpPr>
        <p:spPr>
          <a:xfrm>
            <a:off x="442799" y="5531394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52" name="Text Placeholder 22">
            <a:extLst>
              <a:ext uri="{FF2B5EF4-FFF2-40B4-BE49-F238E27FC236}">
                <a16:creationId xmlns:a16="http://schemas.microsoft.com/office/drawing/2014/main" id="{17FB0337-BD14-4336-B29B-3DCE71A60C79}"/>
              </a:ext>
            </a:extLst>
          </p:cNvPr>
          <p:cNvSpPr>
            <a:spLocks noGrp="1"/>
          </p:cNvSpPr>
          <p:nvPr userDrawn="1">
            <p:ph type="body" sz="quarter" idx="40" hasCustomPrompt="1"/>
          </p:nvPr>
        </p:nvSpPr>
        <p:spPr>
          <a:xfrm>
            <a:off x="8316410" y="2073366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53" name="Text Placeholder 22">
            <a:extLst>
              <a:ext uri="{FF2B5EF4-FFF2-40B4-BE49-F238E27FC236}">
                <a16:creationId xmlns:a16="http://schemas.microsoft.com/office/drawing/2014/main" id="{663F0B75-7DCF-4676-8D96-0F13787305EA}"/>
              </a:ext>
            </a:extLst>
          </p:cNvPr>
          <p:cNvSpPr>
            <a:spLocks noGrp="1"/>
          </p:cNvSpPr>
          <p:nvPr userDrawn="1">
            <p:ph type="body" sz="quarter" idx="39" hasCustomPrompt="1"/>
          </p:nvPr>
        </p:nvSpPr>
        <p:spPr>
          <a:xfrm>
            <a:off x="8316410" y="2430780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54" name="Text Placeholder 22">
            <a:extLst>
              <a:ext uri="{FF2B5EF4-FFF2-40B4-BE49-F238E27FC236}">
                <a16:creationId xmlns:a16="http://schemas.microsoft.com/office/drawing/2014/main" id="{772D1169-69D6-46E6-8422-F6D62FEC420F}"/>
              </a:ext>
            </a:extLst>
          </p:cNvPr>
          <p:cNvSpPr>
            <a:spLocks noGrp="1"/>
          </p:cNvSpPr>
          <p:nvPr userDrawn="1">
            <p:ph type="body" sz="quarter" idx="42" hasCustomPrompt="1"/>
          </p:nvPr>
        </p:nvSpPr>
        <p:spPr>
          <a:xfrm>
            <a:off x="8316410" y="3620123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2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68" name="Text Placeholder 22">
            <a:extLst>
              <a:ext uri="{FF2B5EF4-FFF2-40B4-BE49-F238E27FC236}">
                <a16:creationId xmlns:a16="http://schemas.microsoft.com/office/drawing/2014/main" id="{7325DA6B-3F84-4F11-8E5F-18FF0C5E2C04}"/>
              </a:ext>
            </a:extLst>
          </p:cNvPr>
          <p:cNvSpPr>
            <a:spLocks noGrp="1"/>
          </p:cNvSpPr>
          <p:nvPr userDrawn="1">
            <p:ph type="body" sz="quarter" idx="41" hasCustomPrompt="1"/>
          </p:nvPr>
        </p:nvSpPr>
        <p:spPr>
          <a:xfrm>
            <a:off x="8316410" y="3977537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69" name="Text Placeholder 22">
            <a:extLst>
              <a:ext uri="{FF2B5EF4-FFF2-40B4-BE49-F238E27FC236}">
                <a16:creationId xmlns:a16="http://schemas.microsoft.com/office/drawing/2014/main" id="{F3D91CB9-9423-4706-8307-13B75842526C}"/>
              </a:ext>
            </a:extLst>
          </p:cNvPr>
          <p:cNvSpPr>
            <a:spLocks noGrp="1"/>
          </p:cNvSpPr>
          <p:nvPr userDrawn="1">
            <p:ph type="body" sz="quarter" idx="44" hasCustomPrompt="1"/>
          </p:nvPr>
        </p:nvSpPr>
        <p:spPr>
          <a:xfrm>
            <a:off x="8316410" y="5173980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3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70" name="Text Placeholder 22">
            <a:extLst>
              <a:ext uri="{FF2B5EF4-FFF2-40B4-BE49-F238E27FC236}">
                <a16:creationId xmlns:a16="http://schemas.microsoft.com/office/drawing/2014/main" id="{BBDBFD81-3F25-45C4-931C-C83C44642FA1}"/>
              </a:ext>
            </a:extLst>
          </p:cNvPr>
          <p:cNvSpPr>
            <a:spLocks noGrp="1"/>
          </p:cNvSpPr>
          <p:nvPr userDrawn="1">
            <p:ph type="body" sz="quarter" idx="43" hasCustomPrompt="1"/>
          </p:nvPr>
        </p:nvSpPr>
        <p:spPr>
          <a:xfrm>
            <a:off x="8316410" y="5531394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71" name="Text Placeholder 22">
            <a:extLst>
              <a:ext uri="{FF2B5EF4-FFF2-40B4-BE49-F238E27FC236}">
                <a16:creationId xmlns:a16="http://schemas.microsoft.com/office/drawing/2014/main" id="{8AF38639-9E42-4E6E-B553-2E71FACE72C6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 rot="19506392">
            <a:off x="4707211" y="2532499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2" name="Text Placeholder 22">
            <a:extLst>
              <a:ext uri="{FF2B5EF4-FFF2-40B4-BE49-F238E27FC236}">
                <a16:creationId xmlns:a16="http://schemas.microsoft.com/office/drawing/2014/main" id="{79D5FF8B-3DD9-4FCF-BC25-11B5B708C5C5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 rot="2116930">
            <a:off x="5943838" y="2523716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3" name="Text Placeholder 22">
            <a:extLst>
              <a:ext uri="{FF2B5EF4-FFF2-40B4-BE49-F238E27FC236}">
                <a16:creationId xmlns:a16="http://schemas.microsoft.com/office/drawing/2014/main" id="{D62B37A5-61DE-4BC5-AC73-372745F00D33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 rot="5400000">
            <a:off x="6525291" y="3822312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4" name="Text Placeholder 22">
            <a:extLst>
              <a:ext uri="{FF2B5EF4-FFF2-40B4-BE49-F238E27FC236}">
                <a16:creationId xmlns:a16="http://schemas.microsoft.com/office/drawing/2014/main" id="{BF3E3C32-F259-4D5B-A786-01B702121B05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 rot="19561147">
            <a:off x="5958993" y="5100396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5" name="Text Placeholder 22">
            <a:extLst>
              <a:ext uri="{FF2B5EF4-FFF2-40B4-BE49-F238E27FC236}">
                <a16:creationId xmlns:a16="http://schemas.microsoft.com/office/drawing/2014/main" id="{C177F396-C670-417E-A13A-5F5DC906BB47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 rot="2089401">
            <a:off x="4714637" y="5104414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6" name="Text Placeholder 22">
            <a:extLst>
              <a:ext uri="{FF2B5EF4-FFF2-40B4-BE49-F238E27FC236}">
                <a16:creationId xmlns:a16="http://schemas.microsoft.com/office/drawing/2014/main" id="{4B383110-BE85-43CD-BC20-B568C760864C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 rot="16200000">
            <a:off x="4110812" y="3845473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7" name="Text Placeholder 2">
            <a:extLst>
              <a:ext uri="{FF2B5EF4-FFF2-40B4-BE49-F238E27FC236}">
                <a16:creationId xmlns:a16="http://schemas.microsoft.com/office/drawing/2014/main" id="{1272E3C2-33B0-42F0-98CB-8C8C243BF377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EBDFDB3-ABC0-F6F3-E001-98E4726A4322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4826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hombus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236ECACE-04EC-47DB-846A-29FC6D87FAEB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810E4203-08E6-4418-AD09-B8D9334C0A8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1450" y="1905000"/>
            <a:ext cx="4229100" cy="4393282"/>
          </a:xfrm>
          <a:prstGeom prst="rect">
            <a:avLst/>
          </a:prstGeom>
        </p:spPr>
      </p:pic>
      <p:sp>
        <p:nvSpPr>
          <p:cNvPr id="109" name="Text Placeholder 22">
            <a:extLst>
              <a:ext uri="{FF2B5EF4-FFF2-40B4-BE49-F238E27FC236}">
                <a16:creationId xmlns:a16="http://schemas.microsoft.com/office/drawing/2014/main" id="{FBCEB81F-942E-4E7A-BE5F-A71E6B6C7C8F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 rot="19531667">
            <a:off x="6418611" y="4299467"/>
            <a:ext cx="1543050" cy="98685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105" name="Text Placeholder 22">
            <a:extLst>
              <a:ext uri="{FF2B5EF4-FFF2-40B4-BE49-F238E27FC236}">
                <a16:creationId xmlns:a16="http://schemas.microsoft.com/office/drawing/2014/main" id="{593B0717-10AC-4D8A-AC3E-9AE47978085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332196" y="4249909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3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108" name="Text Placeholder 22">
            <a:extLst>
              <a:ext uri="{FF2B5EF4-FFF2-40B4-BE49-F238E27FC236}">
                <a16:creationId xmlns:a16="http://schemas.microsoft.com/office/drawing/2014/main" id="{F4A672A1-DF33-4339-9EF7-E3C45D01E87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8327895" y="4605233"/>
            <a:ext cx="3429000" cy="1512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104" name="Text Placeholder 22">
            <a:extLst>
              <a:ext uri="{FF2B5EF4-FFF2-40B4-BE49-F238E27FC236}">
                <a16:creationId xmlns:a16="http://schemas.microsoft.com/office/drawing/2014/main" id="{5739B760-04F1-4E96-9625-86162A24023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 rot="2012338">
            <a:off x="4209576" y="4269079"/>
            <a:ext cx="1543050" cy="98685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102" name="Text Placeholder 22">
            <a:extLst>
              <a:ext uri="{FF2B5EF4-FFF2-40B4-BE49-F238E27FC236}">
                <a16:creationId xmlns:a16="http://schemas.microsoft.com/office/drawing/2014/main" id="{C2EE9E2F-F363-41F8-ADFC-EBD072BF96B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42799" y="4249909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3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103" name="Text Placeholder 22">
            <a:extLst>
              <a:ext uri="{FF2B5EF4-FFF2-40B4-BE49-F238E27FC236}">
                <a16:creationId xmlns:a16="http://schemas.microsoft.com/office/drawing/2014/main" id="{3D6F4B72-C43F-4B3C-ABB9-9CEEE786660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42799" y="4605233"/>
            <a:ext cx="3429000" cy="1512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97" name="Text Placeholder 22">
            <a:extLst>
              <a:ext uri="{FF2B5EF4-FFF2-40B4-BE49-F238E27FC236}">
                <a16:creationId xmlns:a16="http://schemas.microsoft.com/office/drawing/2014/main" id="{474ED7E6-58E4-4601-9048-F4C3A2B3CCD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 rot="2090804">
            <a:off x="6086947" y="2655893"/>
            <a:ext cx="1543050" cy="98685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96" name="Text Placeholder 22">
            <a:extLst>
              <a:ext uri="{FF2B5EF4-FFF2-40B4-BE49-F238E27FC236}">
                <a16:creationId xmlns:a16="http://schemas.microsoft.com/office/drawing/2014/main" id="{50A1ADE9-2549-4891-9B36-D502692420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332196" y="2430779"/>
            <a:ext cx="3429000" cy="1512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95" name="Text Placeholder 22">
            <a:extLst>
              <a:ext uri="{FF2B5EF4-FFF2-40B4-BE49-F238E27FC236}">
                <a16:creationId xmlns:a16="http://schemas.microsoft.com/office/drawing/2014/main" id="{AB8EFFC8-24E8-432B-ABA7-F06504E127A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332196" y="2073366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3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57" name="Text Placeholder 22">
            <a:extLst>
              <a:ext uri="{FF2B5EF4-FFF2-40B4-BE49-F238E27FC236}">
                <a16:creationId xmlns:a16="http://schemas.microsoft.com/office/drawing/2014/main" id="{62163FF3-A63D-42A2-B8D8-9D1C745B053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9584229">
            <a:off x="4526147" y="2699113"/>
            <a:ext cx="1543050" cy="98685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56" name="Text Placeholder 22">
            <a:extLst>
              <a:ext uri="{FF2B5EF4-FFF2-40B4-BE49-F238E27FC236}">
                <a16:creationId xmlns:a16="http://schemas.microsoft.com/office/drawing/2014/main" id="{C634C98C-2B5D-422B-A0BD-272C413DE54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2799" y="2430779"/>
            <a:ext cx="3429000" cy="1512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55" name="Text Placeholder 22">
            <a:extLst>
              <a:ext uri="{FF2B5EF4-FFF2-40B4-BE49-F238E27FC236}">
                <a16:creationId xmlns:a16="http://schemas.microsoft.com/office/drawing/2014/main" id="{3BF591C3-ADE9-4134-8B02-CAB23C94CB3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2799" y="2073366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3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37" name="Title 3">
            <a:extLst>
              <a:ext uri="{FF2B5EF4-FFF2-40B4-BE49-F238E27FC236}">
                <a16:creationId xmlns:a16="http://schemas.microsoft.com/office/drawing/2014/main" id="{4A622850-460D-49C9-AA98-72BC2DF62D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0453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9ACE5228-E42C-4767-9300-5CF463D09131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F5D0A8-B18E-6618-FA55-5468EE19D221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234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Squares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236ECACE-04EC-47DB-846A-29FC6D87FAEB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5" name="Text Placeholder 22">
            <a:extLst>
              <a:ext uri="{FF2B5EF4-FFF2-40B4-BE49-F238E27FC236}">
                <a16:creationId xmlns:a16="http://schemas.microsoft.com/office/drawing/2014/main" id="{593B0717-10AC-4D8A-AC3E-9AE47978085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332196" y="4246307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bg2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 </a:t>
            </a:r>
          </a:p>
        </p:txBody>
      </p:sp>
      <p:sp>
        <p:nvSpPr>
          <p:cNvPr id="108" name="Text Placeholder 22">
            <a:extLst>
              <a:ext uri="{FF2B5EF4-FFF2-40B4-BE49-F238E27FC236}">
                <a16:creationId xmlns:a16="http://schemas.microsoft.com/office/drawing/2014/main" id="{F4A672A1-DF33-4339-9EF7-E3C45D01E87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8327895" y="4678307"/>
            <a:ext cx="3429000" cy="1440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102" name="Text Placeholder 22">
            <a:extLst>
              <a:ext uri="{FF2B5EF4-FFF2-40B4-BE49-F238E27FC236}">
                <a16:creationId xmlns:a16="http://schemas.microsoft.com/office/drawing/2014/main" id="{C2EE9E2F-F363-41F8-ADFC-EBD072BF96B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42799" y="4246307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rgbClr val="00AECF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 </a:t>
            </a:r>
          </a:p>
        </p:txBody>
      </p:sp>
      <p:sp>
        <p:nvSpPr>
          <p:cNvPr id="103" name="Text Placeholder 22">
            <a:extLst>
              <a:ext uri="{FF2B5EF4-FFF2-40B4-BE49-F238E27FC236}">
                <a16:creationId xmlns:a16="http://schemas.microsoft.com/office/drawing/2014/main" id="{3D6F4B72-C43F-4B3C-ABB9-9CEEE786660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42799" y="4678307"/>
            <a:ext cx="3429000" cy="1440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96" name="Text Placeholder 22">
            <a:extLst>
              <a:ext uri="{FF2B5EF4-FFF2-40B4-BE49-F238E27FC236}">
                <a16:creationId xmlns:a16="http://schemas.microsoft.com/office/drawing/2014/main" id="{50A1ADE9-2549-4891-9B36-D502692420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332196" y="2664878"/>
            <a:ext cx="3429000" cy="1440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95" name="Text Placeholder 22">
            <a:extLst>
              <a:ext uri="{FF2B5EF4-FFF2-40B4-BE49-F238E27FC236}">
                <a16:creationId xmlns:a16="http://schemas.microsoft.com/office/drawing/2014/main" id="{AB8EFFC8-24E8-432B-ABA7-F06504E127A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332196" y="2232878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rgbClr val="10548C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endParaRPr lang="en-US"/>
          </a:p>
        </p:txBody>
      </p:sp>
      <p:sp>
        <p:nvSpPr>
          <p:cNvPr id="56" name="Text Placeholder 22">
            <a:extLst>
              <a:ext uri="{FF2B5EF4-FFF2-40B4-BE49-F238E27FC236}">
                <a16:creationId xmlns:a16="http://schemas.microsoft.com/office/drawing/2014/main" id="{C634C98C-2B5D-422B-A0BD-272C413DE54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2799" y="2664878"/>
            <a:ext cx="3429000" cy="1440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55" name="Text Placeholder 22">
            <a:extLst>
              <a:ext uri="{FF2B5EF4-FFF2-40B4-BE49-F238E27FC236}">
                <a16:creationId xmlns:a16="http://schemas.microsoft.com/office/drawing/2014/main" id="{3BF591C3-ADE9-4134-8B02-CAB23C94CB3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2799" y="2232878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rgbClr val="FF555F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endParaRPr lang="en-US"/>
          </a:p>
        </p:txBody>
      </p:sp>
      <p:sp>
        <p:nvSpPr>
          <p:cNvPr id="37" name="Title 3">
            <a:extLst>
              <a:ext uri="{FF2B5EF4-FFF2-40B4-BE49-F238E27FC236}">
                <a16:creationId xmlns:a16="http://schemas.microsoft.com/office/drawing/2014/main" id="{4A622850-460D-49C9-AA98-72BC2DF62D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0453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9ACE5228-E42C-4767-9300-5CF463D09131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6B5300-F1CB-4EEB-8CC9-08A24B4A917F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4088657" y="2232878"/>
            <a:ext cx="1944000" cy="1872000"/>
          </a:xfrm>
          <a:prstGeom prst="rect">
            <a:avLst/>
          </a:prstGeom>
          <a:solidFill>
            <a:schemeClr val="accent2"/>
          </a:solidFill>
        </p:spPr>
        <p:txBody>
          <a:bodyPr vert="horz" wrap="square" lIns="0" tIns="45720" rIns="91440" bIns="45720" rtlCol="0" anchor="ctr" anchorCtr="1">
            <a:noAutofit/>
          </a:bodyPr>
          <a:lstStyle>
            <a:lvl1pPr>
              <a:defRPr lang="en-US" sz="1800" b="1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R="0" lvl="0" algn="ctr" fontAlgn="auto">
              <a:lnSpc>
                <a:spcPct val="100000"/>
              </a:lnSpc>
              <a:spcBef>
                <a:spcPts val="0"/>
              </a:spcBef>
              <a:buClrTx/>
              <a:buSzTx/>
              <a:buFontTx/>
              <a:tabLst/>
            </a:pPr>
            <a:r>
              <a:rPr lang="da-DK"/>
              <a:t>Lorem ipsum dolor sit amet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3614C4F9-57DD-410E-BC94-BCE40DDA85E4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181219" y="2232878"/>
            <a:ext cx="1944000" cy="1872000"/>
          </a:xfrm>
          <a:prstGeom prst="rect">
            <a:avLst/>
          </a:prstGeom>
          <a:solidFill>
            <a:schemeClr val="accent3"/>
          </a:solidFill>
        </p:spPr>
        <p:txBody>
          <a:bodyPr vert="horz" wrap="square" lIns="0" tIns="45720" rIns="91440" bIns="45720" rtlCol="0" anchor="ctr" anchorCtr="1">
            <a:noAutofit/>
          </a:bodyPr>
          <a:lstStyle>
            <a:lvl1pPr>
              <a:defRPr lang="en-US" sz="1800" b="1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R="0" lvl="0" algn="ctr" fontAlgn="auto">
              <a:lnSpc>
                <a:spcPct val="100000"/>
              </a:lnSpc>
              <a:spcBef>
                <a:spcPts val="0"/>
              </a:spcBef>
              <a:buClrTx/>
              <a:buSzTx/>
              <a:buFontTx/>
              <a:tabLst/>
            </a:pPr>
            <a:r>
              <a:rPr lang="da-DK"/>
              <a:t>Lorem ipsum dolor sit amet</a:t>
            </a:r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8397A3EC-F218-4325-BAC9-F15E16EFBDE6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4088657" y="4246307"/>
            <a:ext cx="1944000" cy="1872000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0" tIns="45720" rIns="91440" bIns="45720" rtlCol="0" anchor="ctr" anchorCtr="1">
            <a:noAutofit/>
          </a:bodyPr>
          <a:lstStyle>
            <a:lvl1pPr>
              <a:defRPr lang="en-US" sz="1800" b="1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R="0" lvl="0" algn="ctr" fontAlgn="auto">
              <a:lnSpc>
                <a:spcPct val="100000"/>
              </a:lnSpc>
              <a:spcBef>
                <a:spcPts val="0"/>
              </a:spcBef>
              <a:buClrTx/>
              <a:buSzTx/>
              <a:buFontTx/>
              <a:tabLst/>
            </a:pPr>
            <a:r>
              <a:rPr lang="da-DK"/>
              <a:t>Lorem ipsum dolor sit amet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BF840943-A169-4345-A64D-496EA67778E9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6181219" y="4246307"/>
            <a:ext cx="1944000" cy="1872000"/>
          </a:xfrm>
          <a:prstGeom prst="rect">
            <a:avLst/>
          </a:prstGeom>
          <a:solidFill>
            <a:schemeClr val="bg2"/>
          </a:solidFill>
        </p:spPr>
        <p:txBody>
          <a:bodyPr vert="horz" wrap="square" lIns="0" tIns="45720" rIns="91440" bIns="45720" rtlCol="0" anchor="ctr" anchorCtr="1">
            <a:noAutofit/>
          </a:bodyPr>
          <a:lstStyle>
            <a:lvl1pPr>
              <a:defRPr lang="en-US" sz="1800" b="1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R="0" lvl="0" algn="ctr" fontAlgn="auto">
              <a:lnSpc>
                <a:spcPct val="100000"/>
              </a:lnSpc>
              <a:spcBef>
                <a:spcPts val="0"/>
              </a:spcBef>
              <a:buClrTx/>
              <a:buSzTx/>
              <a:buFontTx/>
              <a:tabLst/>
            </a:pPr>
            <a:r>
              <a:rPr lang="da-DK"/>
              <a:t>Lorem ipsum dolor sit amet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3DA71B-D98C-9AF6-7C5E-F38645C18762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5476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&amp;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C340F2F0-C5F1-4AB4-8DA4-3433AB32CA09}"/>
              </a:ext>
            </a:extLst>
          </p:cNvPr>
          <p:cNvSpPr/>
          <p:nvPr/>
        </p:nvSpPr>
        <p:spPr>
          <a:xfrm>
            <a:off x="442800" y="3969892"/>
            <a:ext cx="2592000" cy="2146211"/>
          </a:xfrm>
          <a:prstGeom prst="rect">
            <a:avLst/>
          </a:prstGeom>
          <a:solidFill>
            <a:schemeClr val="accent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ED55F9B-215F-46F1-8BF2-58FAE022CE9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799" y="2250000"/>
            <a:ext cx="2592000" cy="16929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b="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58" name="Picture Placeholder 2">
            <a:extLst>
              <a:ext uri="{FF2B5EF4-FFF2-40B4-BE49-F238E27FC236}">
                <a16:creationId xmlns:a16="http://schemas.microsoft.com/office/drawing/2014/main" id="{E10A83AB-065A-479D-832E-DAF6AA362A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345617" y="2250000"/>
            <a:ext cx="2592000" cy="16929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b="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2" name="Picture Placeholder 2">
            <a:extLst>
              <a:ext uri="{FF2B5EF4-FFF2-40B4-BE49-F238E27FC236}">
                <a16:creationId xmlns:a16="http://schemas.microsoft.com/office/drawing/2014/main" id="{9ED5828F-8F6F-4738-BC10-43B225486D5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240364" y="2250000"/>
            <a:ext cx="2592000" cy="16929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b="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E738D5B4-41AD-47FF-B2C3-F953D2665BB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151252" y="2250000"/>
            <a:ext cx="2592000" cy="16929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b="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263F5F59-A06F-4A43-B481-AC3D078E4175}"/>
              </a:ext>
            </a:extLst>
          </p:cNvPr>
          <p:cNvCxnSpPr>
            <a:cxnSpLocks/>
          </p:cNvCxnSpPr>
          <p:nvPr/>
        </p:nvCxnSpPr>
        <p:spPr>
          <a:xfrm>
            <a:off x="595799" y="4443378"/>
            <a:ext cx="2286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  <a:gs pos="88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itle 3">
            <a:extLst>
              <a:ext uri="{FF2B5EF4-FFF2-40B4-BE49-F238E27FC236}">
                <a16:creationId xmlns:a16="http://schemas.microsoft.com/office/drawing/2014/main" id="{880895D5-6A9D-45D9-84A5-B48C071FA6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0453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5" name="Text Placeholder 22">
            <a:extLst>
              <a:ext uri="{FF2B5EF4-FFF2-40B4-BE49-F238E27FC236}">
                <a16:creationId xmlns:a16="http://schemas.microsoft.com/office/drawing/2014/main" id="{17A71A41-DCC6-44B5-8D6D-901E7A96F64C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B7ADF330-AE85-40DE-835E-B49449314A2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9173" y="4073611"/>
            <a:ext cx="2319251" cy="305726"/>
          </a:xfrm>
          <a:prstGeom prst="rect">
            <a:avLst/>
          </a:prstGeom>
        </p:spPr>
        <p:txBody>
          <a:bodyPr lIns="0" tIns="46800" bIns="46800" anchor="ctr">
            <a:spAutoFit/>
          </a:bodyPr>
          <a:lstStyle>
            <a:lvl1pPr marL="0" indent="0" algn="l">
              <a:buClr>
                <a:srgbClr val="FF545F"/>
              </a:buClr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 amet</a:t>
            </a:r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D17ECCBE-9451-4EF2-9377-41ED7F99FD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9173" y="4507419"/>
            <a:ext cx="2319251" cy="1440000"/>
          </a:xfrm>
          <a:prstGeom prst="rect">
            <a:avLst/>
          </a:prstGeom>
        </p:spPr>
        <p:txBody>
          <a:bodyPr lIns="0" tIns="46800" bIns="46800">
            <a:noAutofit/>
          </a:bodyPr>
          <a:lstStyle>
            <a:lvl1pPr marL="0" indent="0">
              <a:buClr>
                <a:srgbClr val="FF545F"/>
              </a:buClr>
              <a:buFont typeface="Arial" panose="020B0604020202020204" pitchFamily="34" charset="0"/>
              <a:buNone/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93BA6191-995D-4A8B-8097-1BCD8EA9EC8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AD6BED7-E2E8-48E7-B6C3-3D790921CE02}"/>
              </a:ext>
            </a:extLst>
          </p:cNvPr>
          <p:cNvSpPr/>
          <p:nvPr userDrawn="1"/>
        </p:nvSpPr>
        <p:spPr>
          <a:xfrm>
            <a:off x="3341581" y="3969892"/>
            <a:ext cx="2592000" cy="2146211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F48163F1-E4CF-4E7D-A5AC-7F557B9F9888}"/>
              </a:ext>
            </a:extLst>
          </p:cNvPr>
          <p:cNvCxnSpPr>
            <a:cxnSpLocks/>
          </p:cNvCxnSpPr>
          <p:nvPr userDrawn="1"/>
        </p:nvCxnSpPr>
        <p:spPr>
          <a:xfrm>
            <a:off x="3493053" y="4443378"/>
            <a:ext cx="2286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  <a:gs pos="88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Placeholder 22">
            <a:extLst>
              <a:ext uri="{FF2B5EF4-FFF2-40B4-BE49-F238E27FC236}">
                <a16:creationId xmlns:a16="http://schemas.microsoft.com/office/drawing/2014/main" id="{D4DD34B9-07B3-45D6-A5BF-05306FFE4DA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476428" y="4073611"/>
            <a:ext cx="2319251" cy="305726"/>
          </a:xfrm>
          <a:prstGeom prst="rect">
            <a:avLst/>
          </a:prstGeom>
        </p:spPr>
        <p:txBody>
          <a:bodyPr lIns="0" tIns="46800" bIns="46800" anchor="ctr">
            <a:spAutoFit/>
          </a:bodyPr>
          <a:lstStyle>
            <a:lvl1pPr marL="0" indent="0" algn="l">
              <a:buClr>
                <a:srgbClr val="FF545F"/>
              </a:buClr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 amet</a:t>
            </a:r>
          </a:p>
        </p:txBody>
      </p:sp>
      <p:sp>
        <p:nvSpPr>
          <p:cNvPr id="54" name="Text Placeholder 22">
            <a:extLst>
              <a:ext uri="{FF2B5EF4-FFF2-40B4-BE49-F238E27FC236}">
                <a16:creationId xmlns:a16="http://schemas.microsoft.com/office/drawing/2014/main" id="{445A936B-6A9C-4882-8BF5-60F2E1365B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476428" y="4507419"/>
            <a:ext cx="2319251" cy="1440000"/>
          </a:xfrm>
          <a:prstGeom prst="rect">
            <a:avLst/>
          </a:prstGeom>
        </p:spPr>
        <p:txBody>
          <a:bodyPr lIns="0" tIns="46800" bIns="46800">
            <a:noAutofit/>
          </a:bodyPr>
          <a:lstStyle>
            <a:lvl1pPr marL="0" indent="0">
              <a:buClr>
                <a:srgbClr val="FF545F"/>
              </a:buClr>
              <a:buFont typeface="Arial" panose="020B0604020202020204" pitchFamily="34" charset="0"/>
              <a:buNone/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818D70A-6530-4BDD-B6BD-0AF00ED04C6D}"/>
              </a:ext>
            </a:extLst>
          </p:cNvPr>
          <p:cNvSpPr/>
          <p:nvPr userDrawn="1"/>
        </p:nvSpPr>
        <p:spPr>
          <a:xfrm>
            <a:off x="6240362" y="3969892"/>
            <a:ext cx="2592000" cy="2146211"/>
          </a:xfrm>
          <a:prstGeom prst="rect">
            <a:avLst/>
          </a:prstGeom>
          <a:solidFill>
            <a:schemeClr val="accent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3D0D619-ECCB-4AFE-A59F-858FA4BFBE68}"/>
              </a:ext>
            </a:extLst>
          </p:cNvPr>
          <p:cNvCxnSpPr>
            <a:cxnSpLocks/>
          </p:cNvCxnSpPr>
          <p:nvPr userDrawn="1"/>
        </p:nvCxnSpPr>
        <p:spPr>
          <a:xfrm>
            <a:off x="6393363" y="4443378"/>
            <a:ext cx="2286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  <a:gs pos="88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 Placeholder 22">
            <a:extLst>
              <a:ext uri="{FF2B5EF4-FFF2-40B4-BE49-F238E27FC236}">
                <a16:creationId xmlns:a16="http://schemas.microsoft.com/office/drawing/2014/main" id="{F1F9C027-3BB0-4222-86AF-4FB620642C2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76738" y="4073611"/>
            <a:ext cx="2319251" cy="305726"/>
          </a:xfrm>
          <a:prstGeom prst="rect">
            <a:avLst/>
          </a:prstGeom>
        </p:spPr>
        <p:txBody>
          <a:bodyPr lIns="0" tIns="46800" bIns="46800" anchor="ctr">
            <a:spAutoFit/>
          </a:bodyPr>
          <a:lstStyle>
            <a:lvl1pPr marL="0" indent="0" algn="l">
              <a:buClr>
                <a:srgbClr val="FF545F"/>
              </a:buClr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 amet</a:t>
            </a:r>
          </a:p>
        </p:txBody>
      </p:sp>
      <p:sp>
        <p:nvSpPr>
          <p:cNvPr id="61" name="Text Placeholder 22">
            <a:extLst>
              <a:ext uri="{FF2B5EF4-FFF2-40B4-BE49-F238E27FC236}">
                <a16:creationId xmlns:a16="http://schemas.microsoft.com/office/drawing/2014/main" id="{13334C41-9D92-43F9-9466-EC60629C93A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76738" y="4507419"/>
            <a:ext cx="2319251" cy="1440000"/>
          </a:xfrm>
          <a:prstGeom prst="rect">
            <a:avLst/>
          </a:prstGeom>
        </p:spPr>
        <p:txBody>
          <a:bodyPr lIns="0" tIns="46800" bIns="46800">
            <a:noAutofit/>
          </a:bodyPr>
          <a:lstStyle>
            <a:lvl1pPr marL="0" indent="0">
              <a:buClr>
                <a:srgbClr val="FF545F"/>
              </a:buClr>
              <a:buFont typeface="Arial" panose="020B0604020202020204" pitchFamily="34" charset="0"/>
              <a:buNone/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7251D0E-07EF-48AE-B28B-8B7FE9960262}"/>
              </a:ext>
            </a:extLst>
          </p:cNvPr>
          <p:cNvSpPr/>
          <p:nvPr userDrawn="1"/>
        </p:nvSpPr>
        <p:spPr>
          <a:xfrm>
            <a:off x="9139143" y="3969892"/>
            <a:ext cx="2592000" cy="2146211"/>
          </a:xfrm>
          <a:prstGeom prst="rect">
            <a:avLst/>
          </a:prstGeom>
          <a:solidFill>
            <a:schemeClr val="bg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9E8C4562-237D-43E7-9629-0C9E2F6F24A4}"/>
              </a:ext>
            </a:extLst>
          </p:cNvPr>
          <p:cNvCxnSpPr>
            <a:cxnSpLocks/>
          </p:cNvCxnSpPr>
          <p:nvPr userDrawn="1"/>
        </p:nvCxnSpPr>
        <p:spPr>
          <a:xfrm>
            <a:off x="9292143" y="4443378"/>
            <a:ext cx="2286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  <a:gs pos="88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 Placeholder 22">
            <a:extLst>
              <a:ext uri="{FF2B5EF4-FFF2-40B4-BE49-F238E27FC236}">
                <a16:creationId xmlns:a16="http://schemas.microsoft.com/office/drawing/2014/main" id="{181F6102-B745-4818-A0BA-504371F2668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275518" y="4073611"/>
            <a:ext cx="2319251" cy="305726"/>
          </a:xfrm>
          <a:prstGeom prst="rect">
            <a:avLst/>
          </a:prstGeom>
        </p:spPr>
        <p:txBody>
          <a:bodyPr lIns="0" tIns="46800" bIns="46800" anchor="ctr">
            <a:spAutoFit/>
          </a:bodyPr>
          <a:lstStyle>
            <a:lvl1pPr marL="0" indent="0" algn="l">
              <a:buClr>
                <a:srgbClr val="FF545F"/>
              </a:buClr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 amet</a:t>
            </a:r>
          </a:p>
        </p:txBody>
      </p:sp>
      <p:sp>
        <p:nvSpPr>
          <p:cNvPr id="68" name="Text Placeholder 22">
            <a:extLst>
              <a:ext uri="{FF2B5EF4-FFF2-40B4-BE49-F238E27FC236}">
                <a16:creationId xmlns:a16="http://schemas.microsoft.com/office/drawing/2014/main" id="{72C37B76-7729-4001-A7C4-B08D2F98971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275518" y="4507419"/>
            <a:ext cx="2319251" cy="1440000"/>
          </a:xfrm>
          <a:prstGeom prst="rect">
            <a:avLst/>
          </a:prstGeom>
        </p:spPr>
        <p:txBody>
          <a:bodyPr lIns="0" tIns="46800" bIns="46800">
            <a:noAutofit/>
          </a:bodyPr>
          <a:lstStyle>
            <a:lvl1pPr marL="0" indent="0">
              <a:buClr>
                <a:srgbClr val="FF545F"/>
              </a:buClr>
              <a:buFont typeface="Arial" panose="020B0604020202020204" pitchFamily="34" charset="0"/>
              <a:buNone/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7484E3-76CF-C340-2A6E-524E63A89020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2107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se Study w/ Icon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A701FB85-C272-4F67-9376-36F249DCAFBF}"/>
              </a:ext>
            </a:extLst>
          </p:cNvPr>
          <p:cNvSpPr/>
          <p:nvPr/>
        </p:nvSpPr>
        <p:spPr>
          <a:xfrm>
            <a:off x="3020406" y="0"/>
            <a:ext cx="917159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D1ED8F4F-C0B6-428A-8156-2EAE02418D2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20764" y="2408983"/>
            <a:ext cx="5220000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1200"/>
              </a:spcAft>
              <a:defRPr sz="1400" b="1">
                <a:solidFill>
                  <a:schemeClr val="accent3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22219E8E-B81B-42A6-9777-5061C48EBFD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48473" y="4427669"/>
            <a:ext cx="5220000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1200"/>
              </a:spcAft>
              <a:defRPr sz="1400" b="1">
                <a:solidFill>
                  <a:schemeClr val="accent2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0D3371-D5A0-444B-8039-E662C6EABF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20764" y="390296"/>
            <a:ext cx="5220000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1200"/>
              </a:spcAft>
              <a:defRPr b="1">
                <a:solidFill>
                  <a:schemeClr val="accent1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D25BC452-1F24-4688-8C24-691D5A2223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97948" y="0"/>
            <a:ext cx="1780140" cy="6858000"/>
          </a:xfrm>
          <a:custGeom>
            <a:avLst/>
            <a:gdLst>
              <a:gd name="connsiteX0" fmla="*/ 0 w 5396955"/>
              <a:gd name="connsiteY0" fmla="*/ 0 h 5449171"/>
              <a:gd name="connsiteX1" fmla="*/ 531609 w 5396955"/>
              <a:gd name="connsiteY1" fmla="*/ 0 h 5449171"/>
              <a:gd name="connsiteX2" fmla="*/ 1495853 w 5396955"/>
              <a:gd name="connsiteY2" fmla="*/ 0 h 5449171"/>
              <a:gd name="connsiteX3" fmla="*/ 2323617 w 5396955"/>
              <a:gd name="connsiteY3" fmla="*/ 0 h 5449171"/>
              <a:gd name="connsiteX4" fmla="*/ 3297432 w 5396955"/>
              <a:gd name="connsiteY4" fmla="*/ 0 h 5449171"/>
              <a:gd name="connsiteX5" fmla="*/ 4125195 w 5396955"/>
              <a:gd name="connsiteY5" fmla="*/ 0 h 5449171"/>
              <a:gd name="connsiteX6" fmla="*/ 5093137 w 5396955"/>
              <a:gd name="connsiteY6" fmla="*/ 0 h 5449171"/>
              <a:gd name="connsiteX7" fmla="*/ 5396955 w 5396955"/>
              <a:gd name="connsiteY7" fmla="*/ 0 h 5449171"/>
              <a:gd name="connsiteX8" fmla="*/ 5396955 w 5396955"/>
              <a:gd name="connsiteY8" fmla="*/ 3579235 h 5449171"/>
              <a:gd name="connsiteX9" fmla="*/ 2706371 w 5396955"/>
              <a:gd name="connsiteY9" fmla="*/ 5449171 h 5449171"/>
              <a:gd name="connsiteX10" fmla="*/ 0 w 5396955"/>
              <a:gd name="connsiteY10" fmla="*/ 3568264 h 5449171"/>
              <a:gd name="connsiteX11" fmla="*/ 0 w 5396955"/>
              <a:gd name="connsiteY11" fmla="*/ 3027553 h 5449171"/>
              <a:gd name="connsiteX12" fmla="*/ 0 w 5396955"/>
              <a:gd name="connsiteY12" fmla="*/ 2387181 h 5449171"/>
              <a:gd name="connsiteX13" fmla="*/ 0 w 5396955"/>
              <a:gd name="connsiteY13" fmla="*/ 1839548 h 5449171"/>
              <a:gd name="connsiteX14" fmla="*/ 0 w 5396955"/>
              <a:gd name="connsiteY14" fmla="*/ 1195290 h 5449171"/>
              <a:gd name="connsiteX15" fmla="*/ 0 w 5396955"/>
              <a:gd name="connsiteY15" fmla="*/ 647657 h 5449171"/>
              <a:gd name="connsiteX16" fmla="*/ 0 w 5396955"/>
              <a:gd name="connsiteY16" fmla="*/ 9731 h 5449171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68264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647657 h 3579235"/>
              <a:gd name="connsiteX15" fmla="*/ 0 w 5396955"/>
              <a:gd name="connsiteY15" fmla="*/ 9731 h 3579235"/>
              <a:gd name="connsiteX16" fmla="*/ 0 w 5396955"/>
              <a:gd name="connsiteY16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647657 h 3579235"/>
              <a:gd name="connsiteX15" fmla="*/ 0 w 5396955"/>
              <a:gd name="connsiteY15" fmla="*/ 9731 h 3579235"/>
              <a:gd name="connsiteX16" fmla="*/ 0 w 5396955"/>
              <a:gd name="connsiteY16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9731 h 3579235"/>
              <a:gd name="connsiteX15" fmla="*/ 0 w 5396955"/>
              <a:gd name="connsiteY15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9731 h 3579235"/>
              <a:gd name="connsiteX14" fmla="*/ 0 w 5396955"/>
              <a:gd name="connsiteY14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9731 h 3579235"/>
              <a:gd name="connsiteX13" fmla="*/ 0 w 5396955"/>
              <a:gd name="connsiteY13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9731 h 3579235"/>
              <a:gd name="connsiteX12" fmla="*/ 0 w 5396955"/>
              <a:gd name="connsiteY12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9731 h 3579235"/>
              <a:gd name="connsiteX11" fmla="*/ 0 w 5396955"/>
              <a:gd name="connsiteY11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9731 h 3579235"/>
              <a:gd name="connsiteX11" fmla="*/ 0 w 5396955"/>
              <a:gd name="connsiteY11" fmla="*/ 0 h 3579235"/>
              <a:gd name="connsiteX0" fmla="*/ 0 w 5396955"/>
              <a:gd name="connsiteY0" fmla="*/ 0 h 3579235"/>
              <a:gd name="connsiteX1" fmla="*/ 1495853 w 5396955"/>
              <a:gd name="connsiteY1" fmla="*/ 0 h 3579235"/>
              <a:gd name="connsiteX2" fmla="*/ 2323617 w 5396955"/>
              <a:gd name="connsiteY2" fmla="*/ 0 h 3579235"/>
              <a:gd name="connsiteX3" fmla="*/ 3297432 w 5396955"/>
              <a:gd name="connsiteY3" fmla="*/ 0 h 3579235"/>
              <a:gd name="connsiteX4" fmla="*/ 4125195 w 5396955"/>
              <a:gd name="connsiteY4" fmla="*/ 0 h 3579235"/>
              <a:gd name="connsiteX5" fmla="*/ 5093137 w 5396955"/>
              <a:gd name="connsiteY5" fmla="*/ 0 h 3579235"/>
              <a:gd name="connsiteX6" fmla="*/ 5396955 w 5396955"/>
              <a:gd name="connsiteY6" fmla="*/ 0 h 3579235"/>
              <a:gd name="connsiteX7" fmla="*/ 5396955 w 5396955"/>
              <a:gd name="connsiteY7" fmla="*/ 3579235 h 3579235"/>
              <a:gd name="connsiteX8" fmla="*/ 0 w 5396955"/>
              <a:gd name="connsiteY8" fmla="*/ 3576209 h 3579235"/>
              <a:gd name="connsiteX9" fmla="*/ 0 w 5396955"/>
              <a:gd name="connsiteY9" fmla="*/ 9731 h 3579235"/>
              <a:gd name="connsiteX10" fmla="*/ 0 w 5396955"/>
              <a:gd name="connsiteY10" fmla="*/ 0 h 3579235"/>
              <a:gd name="connsiteX0" fmla="*/ 0 w 5396955"/>
              <a:gd name="connsiteY0" fmla="*/ 0 h 3579235"/>
              <a:gd name="connsiteX1" fmla="*/ 2323617 w 5396955"/>
              <a:gd name="connsiteY1" fmla="*/ 0 h 3579235"/>
              <a:gd name="connsiteX2" fmla="*/ 3297432 w 5396955"/>
              <a:gd name="connsiteY2" fmla="*/ 0 h 3579235"/>
              <a:gd name="connsiteX3" fmla="*/ 4125195 w 5396955"/>
              <a:gd name="connsiteY3" fmla="*/ 0 h 3579235"/>
              <a:gd name="connsiteX4" fmla="*/ 5093137 w 5396955"/>
              <a:gd name="connsiteY4" fmla="*/ 0 h 3579235"/>
              <a:gd name="connsiteX5" fmla="*/ 5396955 w 5396955"/>
              <a:gd name="connsiteY5" fmla="*/ 0 h 3579235"/>
              <a:gd name="connsiteX6" fmla="*/ 5396955 w 5396955"/>
              <a:gd name="connsiteY6" fmla="*/ 3579235 h 3579235"/>
              <a:gd name="connsiteX7" fmla="*/ 0 w 5396955"/>
              <a:gd name="connsiteY7" fmla="*/ 3576209 h 3579235"/>
              <a:gd name="connsiteX8" fmla="*/ 0 w 5396955"/>
              <a:gd name="connsiteY8" fmla="*/ 9731 h 3579235"/>
              <a:gd name="connsiteX9" fmla="*/ 0 w 5396955"/>
              <a:gd name="connsiteY9" fmla="*/ 0 h 3579235"/>
              <a:gd name="connsiteX0" fmla="*/ 0 w 5396955"/>
              <a:gd name="connsiteY0" fmla="*/ 0 h 3579235"/>
              <a:gd name="connsiteX1" fmla="*/ 3297432 w 5396955"/>
              <a:gd name="connsiteY1" fmla="*/ 0 h 3579235"/>
              <a:gd name="connsiteX2" fmla="*/ 4125195 w 5396955"/>
              <a:gd name="connsiteY2" fmla="*/ 0 h 3579235"/>
              <a:gd name="connsiteX3" fmla="*/ 5093137 w 5396955"/>
              <a:gd name="connsiteY3" fmla="*/ 0 h 3579235"/>
              <a:gd name="connsiteX4" fmla="*/ 5396955 w 5396955"/>
              <a:gd name="connsiteY4" fmla="*/ 0 h 3579235"/>
              <a:gd name="connsiteX5" fmla="*/ 5396955 w 5396955"/>
              <a:gd name="connsiteY5" fmla="*/ 3579235 h 3579235"/>
              <a:gd name="connsiteX6" fmla="*/ 0 w 5396955"/>
              <a:gd name="connsiteY6" fmla="*/ 3576209 h 3579235"/>
              <a:gd name="connsiteX7" fmla="*/ 0 w 5396955"/>
              <a:gd name="connsiteY7" fmla="*/ 9731 h 3579235"/>
              <a:gd name="connsiteX8" fmla="*/ 0 w 5396955"/>
              <a:gd name="connsiteY8" fmla="*/ 0 h 3579235"/>
              <a:gd name="connsiteX0" fmla="*/ 0 w 5396955"/>
              <a:gd name="connsiteY0" fmla="*/ 0 h 3579235"/>
              <a:gd name="connsiteX1" fmla="*/ 4125195 w 5396955"/>
              <a:gd name="connsiteY1" fmla="*/ 0 h 3579235"/>
              <a:gd name="connsiteX2" fmla="*/ 5093137 w 5396955"/>
              <a:gd name="connsiteY2" fmla="*/ 0 h 3579235"/>
              <a:gd name="connsiteX3" fmla="*/ 5396955 w 5396955"/>
              <a:gd name="connsiteY3" fmla="*/ 0 h 3579235"/>
              <a:gd name="connsiteX4" fmla="*/ 5396955 w 5396955"/>
              <a:gd name="connsiteY4" fmla="*/ 3579235 h 3579235"/>
              <a:gd name="connsiteX5" fmla="*/ 0 w 5396955"/>
              <a:gd name="connsiteY5" fmla="*/ 3576209 h 3579235"/>
              <a:gd name="connsiteX6" fmla="*/ 0 w 5396955"/>
              <a:gd name="connsiteY6" fmla="*/ 9731 h 3579235"/>
              <a:gd name="connsiteX7" fmla="*/ 0 w 5396955"/>
              <a:gd name="connsiteY7" fmla="*/ 0 h 3579235"/>
              <a:gd name="connsiteX0" fmla="*/ 0 w 5396955"/>
              <a:gd name="connsiteY0" fmla="*/ 0 h 3579235"/>
              <a:gd name="connsiteX1" fmla="*/ 5093137 w 5396955"/>
              <a:gd name="connsiteY1" fmla="*/ 0 h 3579235"/>
              <a:gd name="connsiteX2" fmla="*/ 5396955 w 5396955"/>
              <a:gd name="connsiteY2" fmla="*/ 0 h 3579235"/>
              <a:gd name="connsiteX3" fmla="*/ 5396955 w 5396955"/>
              <a:gd name="connsiteY3" fmla="*/ 3579235 h 3579235"/>
              <a:gd name="connsiteX4" fmla="*/ 0 w 5396955"/>
              <a:gd name="connsiteY4" fmla="*/ 3576209 h 3579235"/>
              <a:gd name="connsiteX5" fmla="*/ 0 w 5396955"/>
              <a:gd name="connsiteY5" fmla="*/ 9731 h 3579235"/>
              <a:gd name="connsiteX6" fmla="*/ 0 w 5396955"/>
              <a:gd name="connsiteY6" fmla="*/ 0 h 3579235"/>
              <a:gd name="connsiteX0" fmla="*/ 0 w 5396955"/>
              <a:gd name="connsiteY0" fmla="*/ 0 h 3579235"/>
              <a:gd name="connsiteX1" fmla="*/ 5396955 w 5396955"/>
              <a:gd name="connsiteY1" fmla="*/ 0 h 3579235"/>
              <a:gd name="connsiteX2" fmla="*/ 5396955 w 5396955"/>
              <a:gd name="connsiteY2" fmla="*/ 3579235 h 3579235"/>
              <a:gd name="connsiteX3" fmla="*/ 0 w 5396955"/>
              <a:gd name="connsiteY3" fmla="*/ 3576209 h 3579235"/>
              <a:gd name="connsiteX4" fmla="*/ 0 w 5396955"/>
              <a:gd name="connsiteY4" fmla="*/ 9731 h 3579235"/>
              <a:gd name="connsiteX5" fmla="*/ 0 w 5396955"/>
              <a:gd name="connsiteY5" fmla="*/ 0 h 3579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6955" h="3579235">
                <a:moveTo>
                  <a:pt x="0" y="0"/>
                </a:moveTo>
                <a:lnTo>
                  <a:pt x="5396955" y="0"/>
                </a:lnTo>
                <a:lnTo>
                  <a:pt x="5396955" y="3579235"/>
                </a:lnTo>
                <a:lnTo>
                  <a:pt x="0" y="3576209"/>
                </a:lnTo>
                <a:lnTo>
                  <a:pt x="0" y="973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09B9F4C-9DEC-4C04-B351-C0AF80F0C2A2}"/>
              </a:ext>
            </a:extLst>
          </p:cNvPr>
          <p:cNvSpPr/>
          <p:nvPr userDrawn="1"/>
        </p:nvSpPr>
        <p:spPr>
          <a:xfrm>
            <a:off x="5348713" y="369031"/>
            <a:ext cx="377904" cy="521508"/>
          </a:xfrm>
          <a:custGeom>
            <a:avLst/>
            <a:gdLst>
              <a:gd name="connsiteX0" fmla="*/ 0 w 1600010"/>
              <a:gd name="connsiteY0" fmla="*/ 564484 h 2208014"/>
              <a:gd name="connsiteX1" fmla="*/ 801499 w 1600010"/>
              <a:gd name="connsiteY1" fmla="*/ 0 h 2208014"/>
              <a:gd name="connsiteX2" fmla="*/ 1600650 w 1600010"/>
              <a:gd name="connsiteY2" fmla="*/ 564484 h 2208014"/>
              <a:gd name="connsiteX3" fmla="*/ 1600650 w 1600010"/>
              <a:gd name="connsiteY3" fmla="*/ 1673611 h 2208014"/>
              <a:gd name="connsiteX4" fmla="*/ 800325 w 1600010"/>
              <a:gd name="connsiteY4" fmla="*/ 2218361 h 2208014"/>
              <a:gd name="connsiteX5" fmla="*/ 0 w 1600010"/>
              <a:gd name="connsiteY5" fmla="*/ 1666998 h 2208014"/>
              <a:gd name="connsiteX6" fmla="*/ 0 w 1600010"/>
              <a:gd name="connsiteY6" fmla="*/ 564484 h 2208014"/>
              <a:gd name="connsiteX7" fmla="*/ 0 w 1600010"/>
              <a:gd name="connsiteY7" fmla="*/ 564484 h 2208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00010" h="2208014">
                <a:moveTo>
                  <a:pt x="0" y="564484"/>
                </a:moveTo>
                <a:lnTo>
                  <a:pt x="801499" y="0"/>
                </a:lnTo>
                <a:lnTo>
                  <a:pt x="1600650" y="564484"/>
                </a:lnTo>
                <a:lnTo>
                  <a:pt x="1600650" y="1673611"/>
                </a:lnTo>
                <a:lnTo>
                  <a:pt x="800325" y="2218361"/>
                </a:lnTo>
                <a:lnTo>
                  <a:pt x="0" y="1666998"/>
                </a:lnTo>
                <a:lnTo>
                  <a:pt x="0" y="564484"/>
                </a:lnTo>
                <a:lnTo>
                  <a:pt x="0" y="564484"/>
                </a:lnTo>
                <a:close/>
              </a:path>
            </a:pathLst>
          </a:cu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Cambria" panose="02040503050406030204" pitchFamily="18" charset="0"/>
              <a:cs typeface="+mn-cs"/>
            </a:endParaRPr>
          </a:p>
        </p:txBody>
      </p:sp>
      <p:pic>
        <p:nvPicPr>
          <p:cNvPr id="36" name="Graphic 35">
            <a:extLst>
              <a:ext uri="{FF2B5EF4-FFF2-40B4-BE49-F238E27FC236}">
                <a16:creationId xmlns:a16="http://schemas.microsoft.com/office/drawing/2014/main" id="{1F1A1A7D-1BE7-41E8-AC2D-AE6B08947B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04315" y="477385"/>
            <a:ext cx="266700" cy="3048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DEE4C06B-38BA-4258-A35B-A740ADC05DF2}"/>
              </a:ext>
            </a:extLst>
          </p:cNvPr>
          <p:cNvGrpSpPr/>
          <p:nvPr userDrawn="1"/>
        </p:nvGrpSpPr>
        <p:grpSpPr>
          <a:xfrm>
            <a:off x="5376422" y="4427669"/>
            <a:ext cx="377904" cy="521508"/>
            <a:chOff x="5302993" y="4340636"/>
            <a:chExt cx="377904" cy="521508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90BBA3B-007E-49C2-B8B9-A965F9165FC7}"/>
                </a:ext>
              </a:extLst>
            </p:cNvPr>
            <p:cNvSpPr/>
            <p:nvPr userDrawn="1"/>
          </p:nvSpPr>
          <p:spPr>
            <a:xfrm>
              <a:off x="5302993" y="4340636"/>
              <a:ext cx="377904" cy="521508"/>
            </a:xfrm>
            <a:custGeom>
              <a:avLst/>
              <a:gdLst>
                <a:gd name="connsiteX0" fmla="*/ 0 w 1600010"/>
                <a:gd name="connsiteY0" fmla="*/ 564484 h 2208014"/>
                <a:gd name="connsiteX1" fmla="*/ 801499 w 1600010"/>
                <a:gd name="connsiteY1" fmla="*/ 0 h 2208014"/>
                <a:gd name="connsiteX2" fmla="*/ 1600650 w 1600010"/>
                <a:gd name="connsiteY2" fmla="*/ 564484 h 2208014"/>
                <a:gd name="connsiteX3" fmla="*/ 1600650 w 1600010"/>
                <a:gd name="connsiteY3" fmla="*/ 1673611 h 2208014"/>
                <a:gd name="connsiteX4" fmla="*/ 800325 w 1600010"/>
                <a:gd name="connsiteY4" fmla="*/ 2218361 h 2208014"/>
                <a:gd name="connsiteX5" fmla="*/ 0 w 1600010"/>
                <a:gd name="connsiteY5" fmla="*/ 1666998 h 2208014"/>
                <a:gd name="connsiteX6" fmla="*/ 0 w 1600010"/>
                <a:gd name="connsiteY6" fmla="*/ 564484 h 2208014"/>
                <a:gd name="connsiteX7" fmla="*/ 0 w 1600010"/>
                <a:gd name="connsiteY7" fmla="*/ 564484 h 2208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00010" h="2208014">
                  <a:moveTo>
                    <a:pt x="0" y="564484"/>
                  </a:moveTo>
                  <a:lnTo>
                    <a:pt x="801499" y="0"/>
                  </a:lnTo>
                  <a:lnTo>
                    <a:pt x="1600650" y="564484"/>
                  </a:lnTo>
                  <a:lnTo>
                    <a:pt x="1600650" y="1673611"/>
                  </a:lnTo>
                  <a:lnTo>
                    <a:pt x="800325" y="2218361"/>
                  </a:lnTo>
                  <a:lnTo>
                    <a:pt x="0" y="1666998"/>
                  </a:lnTo>
                  <a:lnTo>
                    <a:pt x="0" y="564484"/>
                  </a:lnTo>
                  <a:lnTo>
                    <a:pt x="0" y="564484"/>
                  </a:lnTo>
                  <a:close/>
                </a:path>
              </a:pathLst>
            </a:custGeom>
            <a:solidFill>
              <a:schemeClr val="accent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Cambria" panose="02040503050406030204" pitchFamily="18" charset="0"/>
                <a:cs typeface="+mn-cs"/>
              </a:endParaRPr>
            </a:p>
          </p:txBody>
        </p:sp>
        <p:pic>
          <p:nvPicPr>
            <p:cNvPr id="37" name="Graphic 36">
              <a:extLst>
                <a:ext uri="{FF2B5EF4-FFF2-40B4-BE49-F238E27FC236}">
                  <a16:creationId xmlns:a16="http://schemas.microsoft.com/office/drawing/2014/main" id="{C0C001C4-EE98-4465-8B7B-D8A818ED696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367950" y="4472435"/>
              <a:ext cx="247990" cy="257910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F5648FF-6840-4E1E-B545-5ECC7A2C57F2}"/>
              </a:ext>
            </a:extLst>
          </p:cNvPr>
          <p:cNvGrpSpPr/>
          <p:nvPr userDrawn="1"/>
        </p:nvGrpSpPr>
        <p:grpSpPr>
          <a:xfrm>
            <a:off x="5348713" y="2408983"/>
            <a:ext cx="377904" cy="521508"/>
            <a:chOff x="5302993" y="2446026"/>
            <a:chExt cx="377904" cy="521508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C056E5A-50B8-4FF1-9AD8-E4003692D263}"/>
                </a:ext>
              </a:extLst>
            </p:cNvPr>
            <p:cNvSpPr/>
            <p:nvPr userDrawn="1"/>
          </p:nvSpPr>
          <p:spPr>
            <a:xfrm>
              <a:off x="5302993" y="2446026"/>
              <a:ext cx="377904" cy="521508"/>
            </a:xfrm>
            <a:custGeom>
              <a:avLst/>
              <a:gdLst>
                <a:gd name="connsiteX0" fmla="*/ 0 w 1600010"/>
                <a:gd name="connsiteY0" fmla="*/ 564484 h 2208014"/>
                <a:gd name="connsiteX1" fmla="*/ 801499 w 1600010"/>
                <a:gd name="connsiteY1" fmla="*/ 0 h 2208014"/>
                <a:gd name="connsiteX2" fmla="*/ 1600650 w 1600010"/>
                <a:gd name="connsiteY2" fmla="*/ 564484 h 2208014"/>
                <a:gd name="connsiteX3" fmla="*/ 1600650 w 1600010"/>
                <a:gd name="connsiteY3" fmla="*/ 1673611 h 2208014"/>
                <a:gd name="connsiteX4" fmla="*/ 800325 w 1600010"/>
                <a:gd name="connsiteY4" fmla="*/ 2218361 h 2208014"/>
                <a:gd name="connsiteX5" fmla="*/ 0 w 1600010"/>
                <a:gd name="connsiteY5" fmla="*/ 1666998 h 2208014"/>
                <a:gd name="connsiteX6" fmla="*/ 0 w 1600010"/>
                <a:gd name="connsiteY6" fmla="*/ 564484 h 2208014"/>
                <a:gd name="connsiteX7" fmla="*/ 0 w 1600010"/>
                <a:gd name="connsiteY7" fmla="*/ 564484 h 2208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00010" h="2208014">
                  <a:moveTo>
                    <a:pt x="0" y="564484"/>
                  </a:moveTo>
                  <a:lnTo>
                    <a:pt x="801499" y="0"/>
                  </a:lnTo>
                  <a:lnTo>
                    <a:pt x="1600650" y="564484"/>
                  </a:lnTo>
                  <a:lnTo>
                    <a:pt x="1600650" y="1673611"/>
                  </a:lnTo>
                  <a:lnTo>
                    <a:pt x="800325" y="2218361"/>
                  </a:lnTo>
                  <a:lnTo>
                    <a:pt x="0" y="1666998"/>
                  </a:lnTo>
                  <a:lnTo>
                    <a:pt x="0" y="564484"/>
                  </a:lnTo>
                  <a:lnTo>
                    <a:pt x="0" y="564484"/>
                  </a:lnTo>
                  <a:close/>
                </a:path>
              </a:pathLst>
            </a:custGeom>
            <a:solidFill>
              <a:schemeClr val="accent3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"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Cambria" panose="02040503050406030204" pitchFamily="18" charset="0"/>
                <a:cs typeface="+mn-cs"/>
              </a:endParaRPr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D99936D8-E816-4D48-9BE0-BF3EFC24B9C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379372" y="2567719"/>
              <a:ext cx="225147" cy="278123"/>
            </a:xfrm>
            <a:prstGeom prst="rect">
              <a:avLst/>
            </a:prstGeom>
          </p:spPr>
        </p:pic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7345E08-F03C-4412-AED1-380A48E88A38}"/>
              </a:ext>
            </a:extLst>
          </p:cNvPr>
          <p:cNvCxnSpPr>
            <a:cxnSpLocks/>
          </p:cNvCxnSpPr>
          <p:nvPr/>
        </p:nvCxnSpPr>
        <p:spPr>
          <a:xfrm>
            <a:off x="457198" y="4034177"/>
            <a:ext cx="2234261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  <a:gs pos="88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>
            <a:extLst>
              <a:ext uri="{FF2B5EF4-FFF2-40B4-BE49-F238E27FC236}">
                <a16:creationId xmlns:a16="http://schemas.microsoft.com/office/drawing/2014/main" id="{7EC097FF-BFAB-400E-9131-80689ABAFD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1739830"/>
            <a:ext cx="2230714" cy="2166556"/>
          </a:xfrm>
        </p:spPr>
        <p:txBody>
          <a:bodyPr vert="horz" lIns="0" tIns="45720" rIns="91440" bIns="45720" rtlCol="0" anchor="ctr">
            <a:noAutofit/>
          </a:bodyPr>
          <a:lstStyle>
            <a:lvl1pPr>
              <a:defRPr lang="en-GB"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endParaRPr lang="en-US"/>
          </a:p>
        </p:txBody>
      </p:sp>
      <p:sp>
        <p:nvSpPr>
          <p:cNvPr id="20" name="Text Placeholder 22">
            <a:extLst>
              <a:ext uri="{FF2B5EF4-FFF2-40B4-BE49-F238E27FC236}">
                <a16:creationId xmlns:a16="http://schemas.microsoft.com/office/drawing/2014/main" id="{AF9326D4-7167-4966-81BB-1BAB5CBC4A9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799" y="4173542"/>
            <a:ext cx="2234329" cy="5334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CF541E08-79B1-4FB4-B040-44031CD657F5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442799" y="1371866"/>
            <a:ext cx="2230714" cy="228600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>
              <a:buNone/>
              <a:defRPr sz="100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FE5AF5-00A8-BE5B-8CE9-853115823AD8}"/>
              </a:ext>
            </a:extLst>
          </p:cNvPr>
          <p:cNvSpPr/>
          <p:nvPr userDrawn="1"/>
        </p:nvSpPr>
        <p:spPr>
          <a:xfrm>
            <a:off x="0" y="6489700"/>
            <a:ext cx="12192000" cy="368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118D1F-005B-2547-C8CE-C0016FDA9659}"/>
              </a:ext>
            </a:extLst>
          </p:cNvPr>
          <p:cNvSpPr txBox="1"/>
          <p:nvPr userDrawn="1"/>
        </p:nvSpPr>
        <p:spPr>
          <a:xfrm>
            <a:off x="442800" y="6612295"/>
            <a:ext cx="2628925" cy="123111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defPPr>
              <a:defRPr lang="en-US"/>
            </a:defPPr>
            <a:lvl1pPr>
              <a:defRPr sz="800" b="1">
                <a:solidFill>
                  <a:schemeClr val="bg2"/>
                </a:solidFill>
                <a:ea typeface="Cambria" panose="02040503050406030204" pitchFamily="18" charset="0"/>
                <a:cs typeface="Georgia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14F82A-B1F0-497E-B440-1AC0EA5CDB07}" type="slidenum">
              <a:rPr lang="en-US" b="0" smtClean="0">
                <a:solidFill>
                  <a:schemeClr val="bg1"/>
                </a:solidFill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b="0">
                <a:solidFill>
                  <a:schemeClr val="bg1"/>
                </a:solidFill>
              </a:rPr>
              <a:t>          </a:t>
            </a:r>
            <a:r>
              <a:rPr lang="en-US" b="0">
                <a:solidFill>
                  <a:schemeClr val="bg1"/>
                </a:solidFill>
                <a:ea typeface="Cambria" panose="02040503050406030204" pitchFamily="18" charset="0"/>
                <a:cs typeface="Calibri" charset="0"/>
              </a:rPr>
              <a:t>Copyright © 2024 Genpact. All Rights Reserved.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F634F851-0595-9563-AC58-A652AEB0ABF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026848" y="6568968"/>
            <a:ext cx="720000" cy="20976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3772E49-1AA6-41E0-49C2-79AA9CCAC00E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2538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se Stud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A701FB85-C272-4F67-9376-36F249DCAFBF}"/>
              </a:ext>
            </a:extLst>
          </p:cNvPr>
          <p:cNvSpPr/>
          <p:nvPr/>
        </p:nvSpPr>
        <p:spPr>
          <a:xfrm>
            <a:off x="3020406" y="0"/>
            <a:ext cx="917159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D1ED8F4F-C0B6-428A-8156-2EAE02418D2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11160" y="2408983"/>
            <a:ext cx="6029604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0"/>
              </a:spcAft>
              <a:defRPr sz="1400" b="1">
                <a:solidFill>
                  <a:schemeClr val="accent3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22219E8E-B81B-42A6-9777-5061C48EBFD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138869" y="4427669"/>
            <a:ext cx="6029604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0"/>
              </a:spcAft>
              <a:defRPr sz="1400" b="1">
                <a:solidFill>
                  <a:schemeClr val="accent2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0D3371-D5A0-444B-8039-E662C6EABF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11160" y="390296"/>
            <a:ext cx="6029604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0"/>
              </a:spcAft>
              <a:defRPr b="1">
                <a:solidFill>
                  <a:schemeClr val="accent1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D25BC452-1F24-4688-8C24-691D5A2223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97948" y="0"/>
            <a:ext cx="1780140" cy="6858000"/>
          </a:xfrm>
          <a:custGeom>
            <a:avLst/>
            <a:gdLst>
              <a:gd name="connsiteX0" fmla="*/ 0 w 5396955"/>
              <a:gd name="connsiteY0" fmla="*/ 0 h 5449171"/>
              <a:gd name="connsiteX1" fmla="*/ 531609 w 5396955"/>
              <a:gd name="connsiteY1" fmla="*/ 0 h 5449171"/>
              <a:gd name="connsiteX2" fmla="*/ 1495853 w 5396955"/>
              <a:gd name="connsiteY2" fmla="*/ 0 h 5449171"/>
              <a:gd name="connsiteX3" fmla="*/ 2323617 w 5396955"/>
              <a:gd name="connsiteY3" fmla="*/ 0 h 5449171"/>
              <a:gd name="connsiteX4" fmla="*/ 3297432 w 5396955"/>
              <a:gd name="connsiteY4" fmla="*/ 0 h 5449171"/>
              <a:gd name="connsiteX5" fmla="*/ 4125195 w 5396955"/>
              <a:gd name="connsiteY5" fmla="*/ 0 h 5449171"/>
              <a:gd name="connsiteX6" fmla="*/ 5093137 w 5396955"/>
              <a:gd name="connsiteY6" fmla="*/ 0 h 5449171"/>
              <a:gd name="connsiteX7" fmla="*/ 5396955 w 5396955"/>
              <a:gd name="connsiteY7" fmla="*/ 0 h 5449171"/>
              <a:gd name="connsiteX8" fmla="*/ 5396955 w 5396955"/>
              <a:gd name="connsiteY8" fmla="*/ 3579235 h 5449171"/>
              <a:gd name="connsiteX9" fmla="*/ 2706371 w 5396955"/>
              <a:gd name="connsiteY9" fmla="*/ 5449171 h 5449171"/>
              <a:gd name="connsiteX10" fmla="*/ 0 w 5396955"/>
              <a:gd name="connsiteY10" fmla="*/ 3568264 h 5449171"/>
              <a:gd name="connsiteX11" fmla="*/ 0 w 5396955"/>
              <a:gd name="connsiteY11" fmla="*/ 3027553 h 5449171"/>
              <a:gd name="connsiteX12" fmla="*/ 0 w 5396955"/>
              <a:gd name="connsiteY12" fmla="*/ 2387181 h 5449171"/>
              <a:gd name="connsiteX13" fmla="*/ 0 w 5396955"/>
              <a:gd name="connsiteY13" fmla="*/ 1839548 h 5449171"/>
              <a:gd name="connsiteX14" fmla="*/ 0 w 5396955"/>
              <a:gd name="connsiteY14" fmla="*/ 1195290 h 5449171"/>
              <a:gd name="connsiteX15" fmla="*/ 0 w 5396955"/>
              <a:gd name="connsiteY15" fmla="*/ 647657 h 5449171"/>
              <a:gd name="connsiteX16" fmla="*/ 0 w 5396955"/>
              <a:gd name="connsiteY16" fmla="*/ 9731 h 5449171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68264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647657 h 3579235"/>
              <a:gd name="connsiteX15" fmla="*/ 0 w 5396955"/>
              <a:gd name="connsiteY15" fmla="*/ 9731 h 3579235"/>
              <a:gd name="connsiteX16" fmla="*/ 0 w 5396955"/>
              <a:gd name="connsiteY16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647657 h 3579235"/>
              <a:gd name="connsiteX15" fmla="*/ 0 w 5396955"/>
              <a:gd name="connsiteY15" fmla="*/ 9731 h 3579235"/>
              <a:gd name="connsiteX16" fmla="*/ 0 w 5396955"/>
              <a:gd name="connsiteY16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9731 h 3579235"/>
              <a:gd name="connsiteX15" fmla="*/ 0 w 5396955"/>
              <a:gd name="connsiteY15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9731 h 3579235"/>
              <a:gd name="connsiteX14" fmla="*/ 0 w 5396955"/>
              <a:gd name="connsiteY14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9731 h 3579235"/>
              <a:gd name="connsiteX13" fmla="*/ 0 w 5396955"/>
              <a:gd name="connsiteY13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9731 h 3579235"/>
              <a:gd name="connsiteX12" fmla="*/ 0 w 5396955"/>
              <a:gd name="connsiteY12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9731 h 3579235"/>
              <a:gd name="connsiteX11" fmla="*/ 0 w 5396955"/>
              <a:gd name="connsiteY11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9731 h 3579235"/>
              <a:gd name="connsiteX11" fmla="*/ 0 w 5396955"/>
              <a:gd name="connsiteY11" fmla="*/ 0 h 3579235"/>
              <a:gd name="connsiteX0" fmla="*/ 0 w 5396955"/>
              <a:gd name="connsiteY0" fmla="*/ 0 h 3579235"/>
              <a:gd name="connsiteX1" fmla="*/ 1495853 w 5396955"/>
              <a:gd name="connsiteY1" fmla="*/ 0 h 3579235"/>
              <a:gd name="connsiteX2" fmla="*/ 2323617 w 5396955"/>
              <a:gd name="connsiteY2" fmla="*/ 0 h 3579235"/>
              <a:gd name="connsiteX3" fmla="*/ 3297432 w 5396955"/>
              <a:gd name="connsiteY3" fmla="*/ 0 h 3579235"/>
              <a:gd name="connsiteX4" fmla="*/ 4125195 w 5396955"/>
              <a:gd name="connsiteY4" fmla="*/ 0 h 3579235"/>
              <a:gd name="connsiteX5" fmla="*/ 5093137 w 5396955"/>
              <a:gd name="connsiteY5" fmla="*/ 0 h 3579235"/>
              <a:gd name="connsiteX6" fmla="*/ 5396955 w 5396955"/>
              <a:gd name="connsiteY6" fmla="*/ 0 h 3579235"/>
              <a:gd name="connsiteX7" fmla="*/ 5396955 w 5396955"/>
              <a:gd name="connsiteY7" fmla="*/ 3579235 h 3579235"/>
              <a:gd name="connsiteX8" fmla="*/ 0 w 5396955"/>
              <a:gd name="connsiteY8" fmla="*/ 3576209 h 3579235"/>
              <a:gd name="connsiteX9" fmla="*/ 0 w 5396955"/>
              <a:gd name="connsiteY9" fmla="*/ 9731 h 3579235"/>
              <a:gd name="connsiteX10" fmla="*/ 0 w 5396955"/>
              <a:gd name="connsiteY10" fmla="*/ 0 h 3579235"/>
              <a:gd name="connsiteX0" fmla="*/ 0 w 5396955"/>
              <a:gd name="connsiteY0" fmla="*/ 0 h 3579235"/>
              <a:gd name="connsiteX1" fmla="*/ 2323617 w 5396955"/>
              <a:gd name="connsiteY1" fmla="*/ 0 h 3579235"/>
              <a:gd name="connsiteX2" fmla="*/ 3297432 w 5396955"/>
              <a:gd name="connsiteY2" fmla="*/ 0 h 3579235"/>
              <a:gd name="connsiteX3" fmla="*/ 4125195 w 5396955"/>
              <a:gd name="connsiteY3" fmla="*/ 0 h 3579235"/>
              <a:gd name="connsiteX4" fmla="*/ 5093137 w 5396955"/>
              <a:gd name="connsiteY4" fmla="*/ 0 h 3579235"/>
              <a:gd name="connsiteX5" fmla="*/ 5396955 w 5396955"/>
              <a:gd name="connsiteY5" fmla="*/ 0 h 3579235"/>
              <a:gd name="connsiteX6" fmla="*/ 5396955 w 5396955"/>
              <a:gd name="connsiteY6" fmla="*/ 3579235 h 3579235"/>
              <a:gd name="connsiteX7" fmla="*/ 0 w 5396955"/>
              <a:gd name="connsiteY7" fmla="*/ 3576209 h 3579235"/>
              <a:gd name="connsiteX8" fmla="*/ 0 w 5396955"/>
              <a:gd name="connsiteY8" fmla="*/ 9731 h 3579235"/>
              <a:gd name="connsiteX9" fmla="*/ 0 w 5396955"/>
              <a:gd name="connsiteY9" fmla="*/ 0 h 3579235"/>
              <a:gd name="connsiteX0" fmla="*/ 0 w 5396955"/>
              <a:gd name="connsiteY0" fmla="*/ 0 h 3579235"/>
              <a:gd name="connsiteX1" fmla="*/ 3297432 w 5396955"/>
              <a:gd name="connsiteY1" fmla="*/ 0 h 3579235"/>
              <a:gd name="connsiteX2" fmla="*/ 4125195 w 5396955"/>
              <a:gd name="connsiteY2" fmla="*/ 0 h 3579235"/>
              <a:gd name="connsiteX3" fmla="*/ 5093137 w 5396955"/>
              <a:gd name="connsiteY3" fmla="*/ 0 h 3579235"/>
              <a:gd name="connsiteX4" fmla="*/ 5396955 w 5396955"/>
              <a:gd name="connsiteY4" fmla="*/ 0 h 3579235"/>
              <a:gd name="connsiteX5" fmla="*/ 5396955 w 5396955"/>
              <a:gd name="connsiteY5" fmla="*/ 3579235 h 3579235"/>
              <a:gd name="connsiteX6" fmla="*/ 0 w 5396955"/>
              <a:gd name="connsiteY6" fmla="*/ 3576209 h 3579235"/>
              <a:gd name="connsiteX7" fmla="*/ 0 w 5396955"/>
              <a:gd name="connsiteY7" fmla="*/ 9731 h 3579235"/>
              <a:gd name="connsiteX8" fmla="*/ 0 w 5396955"/>
              <a:gd name="connsiteY8" fmla="*/ 0 h 3579235"/>
              <a:gd name="connsiteX0" fmla="*/ 0 w 5396955"/>
              <a:gd name="connsiteY0" fmla="*/ 0 h 3579235"/>
              <a:gd name="connsiteX1" fmla="*/ 4125195 w 5396955"/>
              <a:gd name="connsiteY1" fmla="*/ 0 h 3579235"/>
              <a:gd name="connsiteX2" fmla="*/ 5093137 w 5396955"/>
              <a:gd name="connsiteY2" fmla="*/ 0 h 3579235"/>
              <a:gd name="connsiteX3" fmla="*/ 5396955 w 5396955"/>
              <a:gd name="connsiteY3" fmla="*/ 0 h 3579235"/>
              <a:gd name="connsiteX4" fmla="*/ 5396955 w 5396955"/>
              <a:gd name="connsiteY4" fmla="*/ 3579235 h 3579235"/>
              <a:gd name="connsiteX5" fmla="*/ 0 w 5396955"/>
              <a:gd name="connsiteY5" fmla="*/ 3576209 h 3579235"/>
              <a:gd name="connsiteX6" fmla="*/ 0 w 5396955"/>
              <a:gd name="connsiteY6" fmla="*/ 9731 h 3579235"/>
              <a:gd name="connsiteX7" fmla="*/ 0 w 5396955"/>
              <a:gd name="connsiteY7" fmla="*/ 0 h 3579235"/>
              <a:gd name="connsiteX0" fmla="*/ 0 w 5396955"/>
              <a:gd name="connsiteY0" fmla="*/ 0 h 3579235"/>
              <a:gd name="connsiteX1" fmla="*/ 5093137 w 5396955"/>
              <a:gd name="connsiteY1" fmla="*/ 0 h 3579235"/>
              <a:gd name="connsiteX2" fmla="*/ 5396955 w 5396955"/>
              <a:gd name="connsiteY2" fmla="*/ 0 h 3579235"/>
              <a:gd name="connsiteX3" fmla="*/ 5396955 w 5396955"/>
              <a:gd name="connsiteY3" fmla="*/ 3579235 h 3579235"/>
              <a:gd name="connsiteX4" fmla="*/ 0 w 5396955"/>
              <a:gd name="connsiteY4" fmla="*/ 3576209 h 3579235"/>
              <a:gd name="connsiteX5" fmla="*/ 0 w 5396955"/>
              <a:gd name="connsiteY5" fmla="*/ 9731 h 3579235"/>
              <a:gd name="connsiteX6" fmla="*/ 0 w 5396955"/>
              <a:gd name="connsiteY6" fmla="*/ 0 h 3579235"/>
              <a:gd name="connsiteX0" fmla="*/ 0 w 5396955"/>
              <a:gd name="connsiteY0" fmla="*/ 0 h 3579235"/>
              <a:gd name="connsiteX1" fmla="*/ 5396955 w 5396955"/>
              <a:gd name="connsiteY1" fmla="*/ 0 h 3579235"/>
              <a:gd name="connsiteX2" fmla="*/ 5396955 w 5396955"/>
              <a:gd name="connsiteY2" fmla="*/ 3579235 h 3579235"/>
              <a:gd name="connsiteX3" fmla="*/ 0 w 5396955"/>
              <a:gd name="connsiteY3" fmla="*/ 3576209 h 3579235"/>
              <a:gd name="connsiteX4" fmla="*/ 0 w 5396955"/>
              <a:gd name="connsiteY4" fmla="*/ 9731 h 3579235"/>
              <a:gd name="connsiteX5" fmla="*/ 0 w 5396955"/>
              <a:gd name="connsiteY5" fmla="*/ 0 h 3579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6955" h="3579235">
                <a:moveTo>
                  <a:pt x="0" y="0"/>
                </a:moveTo>
                <a:lnTo>
                  <a:pt x="5396955" y="0"/>
                </a:lnTo>
                <a:lnTo>
                  <a:pt x="5396955" y="3579235"/>
                </a:lnTo>
                <a:lnTo>
                  <a:pt x="0" y="3576209"/>
                </a:lnTo>
                <a:lnTo>
                  <a:pt x="0" y="973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7345E08-F03C-4412-AED1-380A48E88A38}"/>
              </a:ext>
            </a:extLst>
          </p:cNvPr>
          <p:cNvCxnSpPr>
            <a:cxnSpLocks/>
          </p:cNvCxnSpPr>
          <p:nvPr/>
        </p:nvCxnSpPr>
        <p:spPr>
          <a:xfrm>
            <a:off x="457198" y="4034177"/>
            <a:ext cx="2234261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  <a:gs pos="88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>
            <a:extLst>
              <a:ext uri="{FF2B5EF4-FFF2-40B4-BE49-F238E27FC236}">
                <a16:creationId xmlns:a16="http://schemas.microsoft.com/office/drawing/2014/main" id="{7EC097FF-BFAB-400E-9131-80689ABAFD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1739830"/>
            <a:ext cx="2230714" cy="2166556"/>
          </a:xfrm>
        </p:spPr>
        <p:txBody>
          <a:bodyPr vert="horz" lIns="0" tIns="45720" rIns="91440" bIns="45720" rtlCol="0" anchor="ctr">
            <a:noAutofit/>
          </a:bodyPr>
          <a:lstStyle>
            <a:lvl1pPr>
              <a:defRPr lang="en-GB"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endParaRPr lang="en-US"/>
          </a:p>
        </p:txBody>
      </p:sp>
      <p:sp>
        <p:nvSpPr>
          <p:cNvPr id="20" name="Text Placeholder 22">
            <a:extLst>
              <a:ext uri="{FF2B5EF4-FFF2-40B4-BE49-F238E27FC236}">
                <a16:creationId xmlns:a16="http://schemas.microsoft.com/office/drawing/2014/main" id="{AF9326D4-7167-4966-81BB-1BAB5CBC4A9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799" y="4173542"/>
            <a:ext cx="2234329" cy="5334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CF541E08-79B1-4FB4-B040-44031CD657F5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442799" y="1371866"/>
            <a:ext cx="2230714" cy="228600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>
              <a:buNone/>
              <a:defRPr sz="100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2706DB-BEEF-B1CF-8967-83A5ECA6E56B}"/>
              </a:ext>
            </a:extLst>
          </p:cNvPr>
          <p:cNvSpPr/>
          <p:nvPr userDrawn="1"/>
        </p:nvSpPr>
        <p:spPr>
          <a:xfrm>
            <a:off x="0" y="6489700"/>
            <a:ext cx="12192000" cy="368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A3A904-AE3E-E848-039A-19001AAE5226}"/>
              </a:ext>
            </a:extLst>
          </p:cNvPr>
          <p:cNvSpPr txBox="1"/>
          <p:nvPr userDrawn="1"/>
        </p:nvSpPr>
        <p:spPr>
          <a:xfrm>
            <a:off x="442800" y="6612295"/>
            <a:ext cx="2628925" cy="123111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defPPr>
              <a:defRPr lang="en-US"/>
            </a:defPPr>
            <a:lvl1pPr>
              <a:defRPr sz="800" b="1">
                <a:solidFill>
                  <a:schemeClr val="bg2"/>
                </a:solidFill>
                <a:ea typeface="Cambria" panose="02040503050406030204" pitchFamily="18" charset="0"/>
                <a:cs typeface="Georgia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14F82A-B1F0-497E-B440-1AC0EA5CDB07}" type="slidenum">
              <a:rPr lang="en-US" b="0" smtClean="0">
                <a:solidFill>
                  <a:schemeClr val="bg1"/>
                </a:solidFill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b="0">
                <a:solidFill>
                  <a:schemeClr val="bg1"/>
                </a:solidFill>
              </a:rPr>
              <a:t>          </a:t>
            </a:r>
            <a:r>
              <a:rPr lang="en-US" b="0">
                <a:solidFill>
                  <a:schemeClr val="bg1"/>
                </a:solidFill>
                <a:ea typeface="Cambria" panose="02040503050406030204" pitchFamily="18" charset="0"/>
                <a:cs typeface="Calibri" charset="0"/>
              </a:rPr>
              <a:t>Copyright © 2024 Genpact. All Rights Reserved.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87C03EAB-29B0-17FA-AC7C-F7B64B2FDD7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26848" y="6568968"/>
            <a:ext cx="720000" cy="20976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D468BFF-F78D-3BCD-95D5-3631E162EE98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745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20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11">
            <a:extLst>
              <a:ext uri="{FF2B5EF4-FFF2-40B4-BE49-F238E27FC236}">
                <a16:creationId xmlns:a16="http://schemas.microsoft.com/office/drawing/2014/main" id="{4B294335-052E-3C6E-F44A-18E60E6575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1307" y="595444"/>
            <a:ext cx="2561237" cy="115718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A2F7BC8D-E482-7C2E-9015-FBDE8C89E73F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82936A3-14D5-D2A4-DF3B-9F454FA10260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A670EED-96DA-1780-BDA5-15CC710E7CFA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83125DD-D47C-8EFA-DAA9-9985503689B7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9" name="Title 22">
            <a:extLst>
              <a:ext uri="{FF2B5EF4-FFF2-40B4-BE49-F238E27FC236}">
                <a16:creationId xmlns:a16="http://schemas.microsoft.com/office/drawing/2014/main" id="{CF1BD446-200F-129D-DE8F-BDC1EB1835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4715" y="2786585"/>
            <a:ext cx="5221285" cy="970378"/>
          </a:xfrm>
        </p:spPr>
        <p:txBody>
          <a:bodyPr/>
          <a:lstStyle/>
          <a:p>
            <a:r>
              <a:rPr lang="en-US"/>
              <a:t>Title of the deck</a:t>
            </a:r>
            <a:endParaRPr lang="en-IN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9634880-EF13-3C57-2076-FF80EA39C831}"/>
              </a:ext>
            </a:extLst>
          </p:cNvPr>
          <p:cNvCxnSpPr>
            <a:cxnSpLocks/>
          </p:cNvCxnSpPr>
          <p:nvPr userDrawn="1"/>
        </p:nvCxnSpPr>
        <p:spPr>
          <a:xfrm>
            <a:off x="874713" y="3764884"/>
            <a:ext cx="4792563" cy="0"/>
          </a:xfrm>
          <a:prstGeom prst="line">
            <a:avLst/>
          </a:prstGeom>
          <a:ln w="19050">
            <a:gradFill>
              <a:gsLst>
                <a:gs pos="76000">
                  <a:srgbClr val="C3C3C3">
                    <a:alpha val="50000"/>
                  </a:srgbClr>
                </a:gs>
                <a:gs pos="3448">
                  <a:schemeClr val="bg1"/>
                </a:gs>
                <a:gs pos="37000">
                  <a:schemeClr val="bg1">
                    <a:alpha val="6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7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34">
            <a:extLst>
              <a:ext uri="{FF2B5EF4-FFF2-40B4-BE49-F238E27FC236}">
                <a16:creationId xmlns:a16="http://schemas.microsoft.com/office/drawing/2014/main" id="{23EF19B0-48BC-F8B0-BE42-2B00695D84B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4713" y="2024950"/>
            <a:ext cx="4004633" cy="381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Subtitle goes here</a:t>
            </a:r>
          </a:p>
        </p:txBody>
      </p:sp>
      <p:sp>
        <p:nvSpPr>
          <p:cNvPr id="13" name="Text Placeholder 33">
            <a:extLst>
              <a:ext uri="{FF2B5EF4-FFF2-40B4-BE49-F238E27FC236}">
                <a16:creationId xmlns:a16="http://schemas.microsoft.com/office/drawing/2014/main" id="{181DB1F1-2E4F-97DF-3ADE-FA00FB50CA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4714" y="3944736"/>
            <a:ext cx="4004632" cy="58104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3644862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A8871D4E-8962-41E4-B7BC-D6881361FA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3153" y="2122014"/>
            <a:ext cx="4180115" cy="990000"/>
          </a:xfrm>
        </p:spPr>
        <p:txBody>
          <a:bodyPr lIns="0" anchor="t">
            <a:noAutofit/>
          </a:bodyPr>
          <a:lstStyle>
            <a:lvl1pPr>
              <a:defRPr lang="en-GB" sz="6000" dirty="0">
                <a:solidFill>
                  <a:schemeClr val="tx2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you.</a:t>
            </a:r>
            <a:endParaRPr lang="en-GB"/>
          </a:p>
        </p:txBody>
      </p:sp>
      <p:pic>
        <p:nvPicPr>
          <p:cNvPr id="2" name="Graphic 11">
            <a:extLst>
              <a:ext uri="{FF2B5EF4-FFF2-40B4-BE49-F238E27FC236}">
                <a16:creationId xmlns:a16="http://schemas.microsoft.com/office/drawing/2014/main" id="{B1BFDB7E-6B06-3C7C-DDA8-9E0F399FF7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999" y="4703447"/>
            <a:ext cx="2561237" cy="1157186"/>
          </a:xfrm>
          <a:prstGeom prst="rect">
            <a:avLst/>
          </a:prstGeom>
        </p:spPr>
      </p:pic>
      <p:sp>
        <p:nvSpPr>
          <p:cNvPr id="13" name="Picture Placeholder 26">
            <a:extLst>
              <a:ext uri="{FF2B5EF4-FFF2-40B4-BE49-F238E27FC236}">
                <a16:creationId xmlns:a16="http://schemas.microsoft.com/office/drawing/2014/main" id="{67DA778F-892A-104E-A8C3-E9F9C36316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58728" y="0"/>
            <a:ext cx="5400119" cy="5460274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119" h="5460274">
                <a:moveTo>
                  <a:pt x="0" y="0"/>
                </a:moveTo>
                <a:lnTo>
                  <a:pt x="5400119" y="0"/>
                </a:lnTo>
                <a:lnTo>
                  <a:pt x="5400119" y="3577239"/>
                </a:lnTo>
                <a:lnTo>
                  <a:pt x="2691728" y="5460274"/>
                </a:lnTo>
                <a:lnTo>
                  <a:pt x="0" y="357091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E52A76B-2358-2F09-2ABE-99E760F56EB5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ABF4448-7FD8-8130-E146-B9FDF3FA8D95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217943A-82DC-B453-1305-D12F22DF4BC8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74D68F8-84E9-A5D7-D646-63C05A7F4B73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18978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E40E17-8B57-6285-3D9E-355006E1FDD0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3D71D0E-E84D-887D-CEF6-3FE3F5BE6280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7EA80FE-242A-89AA-2A39-9D7E616003C6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33499B-2268-F08A-9247-18A96828678A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9" name="Picture Placeholder 28">
            <a:extLst>
              <a:ext uri="{FF2B5EF4-FFF2-40B4-BE49-F238E27FC236}">
                <a16:creationId xmlns:a16="http://schemas.microsoft.com/office/drawing/2014/main" id="{0825A055-2A2D-9631-1B85-704DF1FC6E2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58228" y="-1"/>
            <a:ext cx="5733771" cy="6890497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22979 w 4601895"/>
              <a:gd name="connsiteY0" fmla="*/ 0 h 5053078"/>
              <a:gd name="connsiteX1" fmla="*/ 4584946 w 4601895"/>
              <a:gd name="connsiteY1" fmla="*/ 0 h 5053078"/>
              <a:gd name="connsiteX2" fmla="*/ 4601895 w 4601895"/>
              <a:gd name="connsiteY2" fmla="*/ 1372945 h 5053078"/>
              <a:gd name="connsiteX3" fmla="*/ 4601895 w 4601895"/>
              <a:gd name="connsiteY3" fmla="*/ 4853941 h 5053078"/>
              <a:gd name="connsiteX4" fmla="*/ 3192418 w 4601895"/>
              <a:gd name="connsiteY4" fmla="*/ 4840809 h 5053078"/>
              <a:gd name="connsiteX5" fmla="*/ 0 w 4601895"/>
              <a:gd name="connsiteY5" fmla="*/ 4850289 h 5053078"/>
              <a:gd name="connsiteX6" fmla="*/ 22979 w 4601895"/>
              <a:gd name="connsiteY6" fmla="*/ 0 h 5053078"/>
              <a:gd name="connsiteX0" fmla="*/ 22979 w 4601895"/>
              <a:gd name="connsiteY0" fmla="*/ 0 h 5053078"/>
              <a:gd name="connsiteX1" fmla="*/ 4584946 w 4601895"/>
              <a:gd name="connsiteY1" fmla="*/ 0 h 5053078"/>
              <a:gd name="connsiteX2" fmla="*/ 4601895 w 4601895"/>
              <a:gd name="connsiteY2" fmla="*/ 1372945 h 5053078"/>
              <a:gd name="connsiteX3" fmla="*/ 4601895 w 4601895"/>
              <a:gd name="connsiteY3" fmla="*/ 4853941 h 5053078"/>
              <a:gd name="connsiteX4" fmla="*/ 3192418 w 4601895"/>
              <a:gd name="connsiteY4" fmla="*/ 4840809 h 5053078"/>
              <a:gd name="connsiteX5" fmla="*/ 0 w 4601895"/>
              <a:gd name="connsiteY5" fmla="*/ 4850289 h 5053078"/>
              <a:gd name="connsiteX6" fmla="*/ 22979 w 4601895"/>
              <a:gd name="connsiteY6" fmla="*/ 0 h 5053078"/>
              <a:gd name="connsiteX0" fmla="*/ 22979 w 4601895"/>
              <a:gd name="connsiteY0" fmla="*/ 0 h 4853941"/>
              <a:gd name="connsiteX1" fmla="*/ 4584946 w 4601895"/>
              <a:gd name="connsiteY1" fmla="*/ 0 h 4853941"/>
              <a:gd name="connsiteX2" fmla="*/ 4601895 w 4601895"/>
              <a:gd name="connsiteY2" fmla="*/ 1372945 h 4853941"/>
              <a:gd name="connsiteX3" fmla="*/ 4601895 w 4601895"/>
              <a:gd name="connsiteY3" fmla="*/ 4853941 h 4853941"/>
              <a:gd name="connsiteX4" fmla="*/ 0 w 4601895"/>
              <a:gd name="connsiteY4" fmla="*/ 4850289 h 4853941"/>
              <a:gd name="connsiteX5" fmla="*/ 22979 w 4601895"/>
              <a:gd name="connsiteY5" fmla="*/ 0 h 4853941"/>
              <a:gd name="connsiteX0" fmla="*/ 8142 w 4587058"/>
              <a:gd name="connsiteY0" fmla="*/ 0 h 4856795"/>
              <a:gd name="connsiteX1" fmla="*/ 4570109 w 4587058"/>
              <a:gd name="connsiteY1" fmla="*/ 0 h 4856795"/>
              <a:gd name="connsiteX2" fmla="*/ 4587058 w 4587058"/>
              <a:gd name="connsiteY2" fmla="*/ 1372945 h 4856795"/>
              <a:gd name="connsiteX3" fmla="*/ 4587058 w 4587058"/>
              <a:gd name="connsiteY3" fmla="*/ 4853941 h 4856795"/>
              <a:gd name="connsiteX4" fmla="*/ 0 w 4587058"/>
              <a:gd name="connsiteY4" fmla="*/ 4856795 h 4856795"/>
              <a:gd name="connsiteX5" fmla="*/ 8142 w 4587058"/>
              <a:gd name="connsiteY5" fmla="*/ 0 h 4856795"/>
              <a:gd name="connsiteX0" fmla="*/ 0 w 4578916"/>
              <a:gd name="connsiteY0" fmla="*/ 0 h 4856795"/>
              <a:gd name="connsiteX1" fmla="*/ 4561967 w 4578916"/>
              <a:gd name="connsiteY1" fmla="*/ 0 h 4856795"/>
              <a:gd name="connsiteX2" fmla="*/ 4578916 w 4578916"/>
              <a:gd name="connsiteY2" fmla="*/ 1372945 h 4856795"/>
              <a:gd name="connsiteX3" fmla="*/ 4578916 w 4578916"/>
              <a:gd name="connsiteY3" fmla="*/ 4853941 h 4856795"/>
              <a:gd name="connsiteX4" fmla="*/ 36368 w 4578916"/>
              <a:gd name="connsiteY4" fmla="*/ 4856795 h 4856795"/>
              <a:gd name="connsiteX5" fmla="*/ 0 w 4578916"/>
              <a:gd name="connsiteY5" fmla="*/ 0 h 4856795"/>
              <a:gd name="connsiteX0" fmla="*/ 0 w 4578916"/>
              <a:gd name="connsiteY0" fmla="*/ 0 h 4853941"/>
              <a:gd name="connsiteX1" fmla="*/ 4561967 w 4578916"/>
              <a:gd name="connsiteY1" fmla="*/ 0 h 4853941"/>
              <a:gd name="connsiteX2" fmla="*/ 4578916 w 4578916"/>
              <a:gd name="connsiteY2" fmla="*/ 1372945 h 4853941"/>
              <a:gd name="connsiteX3" fmla="*/ 4578916 w 4578916"/>
              <a:gd name="connsiteY3" fmla="*/ 4853941 h 4853941"/>
              <a:gd name="connsiteX4" fmla="*/ 14113 w 4578916"/>
              <a:gd name="connsiteY4" fmla="*/ 4837276 h 4853941"/>
              <a:gd name="connsiteX5" fmla="*/ 0 w 4578916"/>
              <a:gd name="connsiteY5" fmla="*/ 0 h 4853941"/>
              <a:gd name="connsiteX0" fmla="*/ 0 w 4578916"/>
              <a:gd name="connsiteY0" fmla="*/ 13013 h 4866954"/>
              <a:gd name="connsiteX1" fmla="*/ 2917219 w 4578916"/>
              <a:gd name="connsiteY1" fmla="*/ 0 h 4866954"/>
              <a:gd name="connsiteX2" fmla="*/ 4561967 w 4578916"/>
              <a:gd name="connsiteY2" fmla="*/ 13013 h 4866954"/>
              <a:gd name="connsiteX3" fmla="*/ 4578916 w 4578916"/>
              <a:gd name="connsiteY3" fmla="*/ 1385958 h 4866954"/>
              <a:gd name="connsiteX4" fmla="*/ 4578916 w 4578916"/>
              <a:gd name="connsiteY4" fmla="*/ 4866954 h 4866954"/>
              <a:gd name="connsiteX5" fmla="*/ 14113 w 4578916"/>
              <a:gd name="connsiteY5" fmla="*/ 4850289 h 4866954"/>
              <a:gd name="connsiteX6" fmla="*/ 0 w 4578916"/>
              <a:gd name="connsiteY6" fmla="*/ 13013 h 4866954"/>
              <a:gd name="connsiteX0" fmla="*/ 0 w 4571497"/>
              <a:gd name="connsiteY0" fmla="*/ 1971458 h 4866954"/>
              <a:gd name="connsiteX1" fmla="*/ 2909800 w 4571497"/>
              <a:gd name="connsiteY1" fmla="*/ 0 h 4866954"/>
              <a:gd name="connsiteX2" fmla="*/ 4554548 w 4571497"/>
              <a:gd name="connsiteY2" fmla="*/ 13013 h 4866954"/>
              <a:gd name="connsiteX3" fmla="*/ 4571497 w 4571497"/>
              <a:gd name="connsiteY3" fmla="*/ 1385958 h 4866954"/>
              <a:gd name="connsiteX4" fmla="*/ 4571497 w 4571497"/>
              <a:gd name="connsiteY4" fmla="*/ 4866954 h 4866954"/>
              <a:gd name="connsiteX5" fmla="*/ 6694 w 4571497"/>
              <a:gd name="connsiteY5" fmla="*/ 4850289 h 4866954"/>
              <a:gd name="connsiteX6" fmla="*/ 0 w 4571497"/>
              <a:gd name="connsiteY6" fmla="*/ 1971458 h 4866954"/>
              <a:gd name="connsiteX0" fmla="*/ 0 w 4578916"/>
              <a:gd name="connsiteY0" fmla="*/ 1951939 h 4866954"/>
              <a:gd name="connsiteX1" fmla="*/ 2917219 w 4578916"/>
              <a:gd name="connsiteY1" fmla="*/ 0 h 4866954"/>
              <a:gd name="connsiteX2" fmla="*/ 4561967 w 4578916"/>
              <a:gd name="connsiteY2" fmla="*/ 13013 h 4866954"/>
              <a:gd name="connsiteX3" fmla="*/ 4578916 w 4578916"/>
              <a:gd name="connsiteY3" fmla="*/ 1385958 h 4866954"/>
              <a:gd name="connsiteX4" fmla="*/ 4578916 w 4578916"/>
              <a:gd name="connsiteY4" fmla="*/ 4866954 h 4866954"/>
              <a:gd name="connsiteX5" fmla="*/ 14113 w 4578916"/>
              <a:gd name="connsiteY5" fmla="*/ 4850289 h 4866954"/>
              <a:gd name="connsiteX6" fmla="*/ 0 w 4578916"/>
              <a:gd name="connsiteY6" fmla="*/ 1951939 h 4866954"/>
              <a:gd name="connsiteX0" fmla="*/ 0 w 4578916"/>
              <a:gd name="connsiteY0" fmla="*/ 1964951 h 4879966"/>
              <a:gd name="connsiteX1" fmla="*/ 3221369 w 4578916"/>
              <a:gd name="connsiteY1" fmla="*/ 0 h 4879966"/>
              <a:gd name="connsiteX2" fmla="*/ 4561967 w 4578916"/>
              <a:gd name="connsiteY2" fmla="*/ 26025 h 4879966"/>
              <a:gd name="connsiteX3" fmla="*/ 4578916 w 4578916"/>
              <a:gd name="connsiteY3" fmla="*/ 1398970 h 4879966"/>
              <a:gd name="connsiteX4" fmla="*/ 4578916 w 4578916"/>
              <a:gd name="connsiteY4" fmla="*/ 4879966 h 4879966"/>
              <a:gd name="connsiteX5" fmla="*/ 14113 w 4578916"/>
              <a:gd name="connsiteY5" fmla="*/ 4863301 h 4879966"/>
              <a:gd name="connsiteX6" fmla="*/ 0 w 4578916"/>
              <a:gd name="connsiteY6" fmla="*/ 1964951 h 4879966"/>
              <a:gd name="connsiteX0" fmla="*/ 0 w 4578916"/>
              <a:gd name="connsiteY0" fmla="*/ 1938926 h 4853941"/>
              <a:gd name="connsiteX1" fmla="*/ 3206532 w 4578916"/>
              <a:gd name="connsiteY1" fmla="*/ 19520 h 4853941"/>
              <a:gd name="connsiteX2" fmla="*/ 4561967 w 4578916"/>
              <a:gd name="connsiteY2" fmla="*/ 0 h 4853941"/>
              <a:gd name="connsiteX3" fmla="*/ 4578916 w 4578916"/>
              <a:gd name="connsiteY3" fmla="*/ 1372945 h 4853941"/>
              <a:gd name="connsiteX4" fmla="*/ 4578916 w 4578916"/>
              <a:gd name="connsiteY4" fmla="*/ 4853941 h 4853941"/>
              <a:gd name="connsiteX5" fmla="*/ 14113 w 4578916"/>
              <a:gd name="connsiteY5" fmla="*/ 4837276 h 4853941"/>
              <a:gd name="connsiteX6" fmla="*/ 0 w 4578916"/>
              <a:gd name="connsiteY6" fmla="*/ 1938926 h 4853941"/>
              <a:gd name="connsiteX0" fmla="*/ 0 w 4578916"/>
              <a:gd name="connsiteY0" fmla="*/ 1958445 h 4873460"/>
              <a:gd name="connsiteX1" fmla="*/ 3213951 w 4578916"/>
              <a:gd name="connsiteY1" fmla="*/ 0 h 4873460"/>
              <a:gd name="connsiteX2" fmla="*/ 4561967 w 4578916"/>
              <a:gd name="connsiteY2" fmla="*/ 19519 h 4873460"/>
              <a:gd name="connsiteX3" fmla="*/ 4578916 w 4578916"/>
              <a:gd name="connsiteY3" fmla="*/ 1392464 h 4873460"/>
              <a:gd name="connsiteX4" fmla="*/ 4578916 w 4578916"/>
              <a:gd name="connsiteY4" fmla="*/ 4873460 h 4873460"/>
              <a:gd name="connsiteX5" fmla="*/ 14113 w 4578916"/>
              <a:gd name="connsiteY5" fmla="*/ 4856795 h 4873460"/>
              <a:gd name="connsiteX6" fmla="*/ 0 w 4578916"/>
              <a:gd name="connsiteY6" fmla="*/ 1958445 h 4873460"/>
              <a:gd name="connsiteX0" fmla="*/ 0 w 4605145"/>
              <a:gd name="connsiteY0" fmla="*/ 639492 h 4873460"/>
              <a:gd name="connsiteX1" fmla="*/ 3240180 w 4605145"/>
              <a:gd name="connsiteY1" fmla="*/ 0 h 4873460"/>
              <a:gd name="connsiteX2" fmla="*/ 4588196 w 4605145"/>
              <a:gd name="connsiteY2" fmla="*/ 19519 h 4873460"/>
              <a:gd name="connsiteX3" fmla="*/ 4605145 w 4605145"/>
              <a:gd name="connsiteY3" fmla="*/ 1392464 h 4873460"/>
              <a:gd name="connsiteX4" fmla="*/ 4605145 w 4605145"/>
              <a:gd name="connsiteY4" fmla="*/ 4873460 h 4873460"/>
              <a:gd name="connsiteX5" fmla="*/ 40342 w 4605145"/>
              <a:gd name="connsiteY5" fmla="*/ 4856795 h 4873460"/>
              <a:gd name="connsiteX6" fmla="*/ 0 w 4605145"/>
              <a:gd name="connsiteY6" fmla="*/ 639492 h 4873460"/>
              <a:gd name="connsiteX0" fmla="*/ 0 w 4605145"/>
              <a:gd name="connsiteY0" fmla="*/ 619973 h 4853941"/>
              <a:gd name="connsiteX1" fmla="*/ 1028204 w 4605145"/>
              <a:gd name="connsiteY1" fmla="*/ 3486 h 4853941"/>
              <a:gd name="connsiteX2" fmla="*/ 4588196 w 4605145"/>
              <a:gd name="connsiteY2" fmla="*/ 0 h 4853941"/>
              <a:gd name="connsiteX3" fmla="*/ 4605145 w 4605145"/>
              <a:gd name="connsiteY3" fmla="*/ 1372945 h 4853941"/>
              <a:gd name="connsiteX4" fmla="*/ 4605145 w 4605145"/>
              <a:gd name="connsiteY4" fmla="*/ 4853941 h 4853941"/>
              <a:gd name="connsiteX5" fmla="*/ 40342 w 4605145"/>
              <a:gd name="connsiteY5" fmla="*/ 4837276 h 4853941"/>
              <a:gd name="connsiteX6" fmla="*/ 0 w 4605145"/>
              <a:gd name="connsiteY6" fmla="*/ 619973 h 4853941"/>
              <a:gd name="connsiteX0" fmla="*/ 0 w 4605145"/>
              <a:gd name="connsiteY0" fmla="*/ 619973 h 4853941"/>
              <a:gd name="connsiteX1" fmla="*/ 1028204 w 4605145"/>
              <a:gd name="connsiteY1" fmla="*/ 3486 h 4853941"/>
              <a:gd name="connsiteX2" fmla="*/ 4588196 w 4605145"/>
              <a:gd name="connsiteY2" fmla="*/ 0 h 4853941"/>
              <a:gd name="connsiteX3" fmla="*/ 4605145 w 4605145"/>
              <a:gd name="connsiteY3" fmla="*/ 1372945 h 4853941"/>
              <a:gd name="connsiteX4" fmla="*/ 4605145 w 4605145"/>
              <a:gd name="connsiteY4" fmla="*/ 4853941 h 4853941"/>
              <a:gd name="connsiteX5" fmla="*/ 5371 w 4605145"/>
              <a:gd name="connsiteY5" fmla="*/ 4837276 h 4853941"/>
              <a:gd name="connsiteX6" fmla="*/ 0 w 4605145"/>
              <a:gd name="connsiteY6" fmla="*/ 619973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05145" h="4853941">
                <a:moveTo>
                  <a:pt x="0" y="619973"/>
                </a:moveTo>
                <a:lnTo>
                  <a:pt x="1028204" y="3486"/>
                </a:lnTo>
                <a:lnTo>
                  <a:pt x="4588196" y="0"/>
                </a:lnTo>
                <a:lnTo>
                  <a:pt x="4605145" y="1372945"/>
                </a:lnTo>
                <a:lnTo>
                  <a:pt x="4605145" y="4853941"/>
                </a:lnTo>
                <a:lnTo>
                  <a:pt x="5371" y="4837276"/>
                </a:lnTo>
                <a:cubicBezTo>
                  <a:pt x="667" y="3224851"/>
                  <a:pt x="4704" y="2232398"/>
                  <a:pt x="0" y="619973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6FD71B1-CBED-C47B-5788-C035F4F39A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3153" y="2122014"/>
            <a:ext cx="4180115" cy="990000"/>
          </a:xfrm>
        </p:spPr>
        <p:txBody>
          <a:bodyPr lIns="0" anchor="t">
            <a:noAutofit/>
          </a:bodyPr>
          <a:lstStyle>
            <a:lvl1pPr>
              <a:defRPr lang="en-GB" sz="6000" dirty="0">
                <a:solidFill>
                  <a:schemeClr val="tx2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you.</a:t>
            </a:r>
            <a:endParaRPr lang="en-GB"/>
          </a:p>
        </p:txBody>
      </p:sp>
      <p:pic>
        <p:nvPicPr>
          <p:cNvPr id="10" name="Graphic 11">
            <a:extLst>
              <a:ext uri="{FF2B5EF4-FFF2-40B4-BE49-F238E27FC236}">
                <a16:creationId xmlns:a16="http://schemas.microsoft.com/office/drawing/2014/main" id="{3FA6345F-B90E-8588-59FE-7EC71B09C7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999" y="4703447"/>
            <a:ext cx="2561237" cy="1157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96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hank You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6">
            <a:extLst>
              <a:ext uri="{FF2B5EF4-FFF2-40B4-BE49-F238E27FC236}">
                <a16:creationId xmlns:a16="http://schemas.microsoft.com/office/drawing/2014/main" id="{15D65AD3-296A-1508-0775-1B3013A1DB6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47240" y="446187"/>
            <a:ext cx="4384436" cy="5965626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7 h 7347601"/>
              <a:gd name="connsiteX1" fmla="*/ 2724883 w 5400119"/>
              <a:gd name="connsiteY1" fmla="*/ 0 h 7347601"/>
              <a:gd name="connsiteX2" fmla="*/ 5400119 w 5400119"/>
              <a:gd name="connsiteY2" fmla="*/ 1887327 h 7347601"/>
              <a:gd name="connsiteX3" fmla="*/ 5400119 w 5400119"/>
              <a:gd name="connsiteY3" fmla="*/ 5464566 h 7347601"/>
              <a:gd name="connsiteX4" fmla="*/ 2691728 w 5400119"/>
              <a:gd name="connsiteY4" fmla="*/ 7347601 h 7347601"/>
              <a:gd name="connsiteX5" fmla="*/ 0 w 5400119"/>
              <a:gd name="connsiteY5" fmla="*/ 5458240 h 7347601"/>
              <a:gd name="connsiteX6" fmla="*/ 0 w 5400119"/>
              <a:gd name="connsiteY6" fmla="*/ 1887327 h 7347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00119" h="7347601">
                <a:moveTo>
                  <a:pt x="0" y="1887327"/>
                </a:moveTo>
                <a:cubicBezTo>
                  <a:pt x="807954" y="1387227"/>
                  <a:pt x="1673244" y="672112"/>
                  <a:pt x="2724883" y="0"/>
                </a:cubicBezTo>
                <a:lnTo>
                  <a:pt x="5400119" y="1887327"/>
                </a:lnTo>
                <a:lnTo>
                  <a:pt x="5400119" y="5464566"/>
                </a:lnTo>
                <a:lnTo>
                  <a:pt x="2691728" y="7347601"/>
                </a:lnTo>
                <a:lnTo>
                  <a:pt x="0" y="5458240"/>
                </a:lnTo>
                <a:lnTo>
                  <a:pt x="0" y="188732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401CB1-A176-9B74-4BD8-6394592385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4713" y="1525589"/>
            <a:ext cx="4406591" cy="159226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2FBB760-1AD2-1767-D633-32CC74464642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A2DE4C5-887D-3D54-6657-5D755006575D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C51223F-3606-CDDD-A3ED-287CBDDF6DDB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B6EEDAB-B221-13FC-1A42-25E087226C9F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pic>
        <p:nvPicPr>
          <p:cNvPr id="10" name="Graphic 11">
            <a:extLst>
              <a:ext uri="{FF2B5EF4-FFF2-40B4-BE49-F238E27FC236}">
                <a16:creationId xmlns:a16="http://schemas.microsoft.com/office/drawing/2014/main" id="{CC573C1B-4943-99CB-4510-E6179D9EBCF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999" y="4703447"/>
            <a:ext cx="2561237" cy="1157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149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hank You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BEF9C60-F934-CE36-E7D3-90F2A63C32A6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21F0DAA-B8DB-7B3D-00EC-70958B5B8AA8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DCB7C04-530D-A91C-3C9B-92808302651B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07E0AD-0888-4B4A-3AA1-849507B58BED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10" name="Picture Placeholder 28">
            <a:extLst>
              <a:ext uri="{FF2B5EF4-FFF2-40B4-BE49-F238E27FC236}">
                <a16:creationId xmlns:a16="http://schemas.microsoft.com/office/drawing/2014/main" id="{D53DA2D6-86FA-456A-EF26-1B36481ABF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54594" y="1"/>
            <a:ext cx="5758131" cy="6876000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64699 w 4643615"/>
              <a:gd name="connsiteY0" fmla="*/ 0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64699 w 4643615"/>
              <a:gd name="connsiteY6" fmla="*/ 0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780445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3615" h="4853941">
                <a:moveTo>
                  <a:pt x="1616" y="1905"/>
                </a:moveTo>
                <a:lnTo>
                  <a:pt x="4626666" y="0"/>
                </a:lnTo>
                <a:lnTo>
                  <a:pt x="4643615" y="1372945"/>
                </a:lnTo>
                <a:lnTo>
                  <a:pt x="4643615" y="4853941"/>
                </a:lnTo>
                <a:lnTo>
                  <a:pt x="780445" y="4840809"/>
                </a:lnTo>
                <a:cubicBezTo>
                  <a:pt x="53027" y="4396676"/>
                  <a:pt x="1092031" y="5005335"/>
                  <a:pt x="0" y="4374208"/>
                </a:cubicBezTo>
                <a:cubicBezTo>
                  <a:pt x="539" y="2916774"/>
                  <a:pt x="1077" y="1459339"/>
                  <a:pt x="1616" y="1905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64883DD-2533-FC31-9E04-8FE55AC8C7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3153" y="2122014"/>
            <a:ext cx="4180115" cy="990000"/>
          </a:xfrm>
        </p:spPr>
        <p:txBody>
          <a:bodyPr lIns="0" anchor="t">
            <a:noAutofit/>
          </a:bodyPr>
          <a:lstStyle>
            <a:lvl1pPr>
              <a:defRPr lang="en-GB" sz="6000" dirty="0">
                <a:solidFill>
                  <a:schemeClr val="tx2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you.</a:t>
            </a:r>
            <a:endParaRPr lang="en-GB"/>
          </a:p>
        </p:txBody>
      </p:sp>
      <p:pic>
        <p:nvPicPr>
          <p:cNvPr id="9" name="Graphic 11">
            <a:extLst>
              <a:ext uri="{FF2B5EF4-FFF2-40B4-BE49-F238E27FC236}">
                <a16:creationId xmlns:a16="http://schemas.microsoft.com/office/drawing/2014/main" id="{92AF96D4-F988-7084-FAA2-A87406A457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999" y="4703447"/>
            <a:ext cx="2561237" cy="1157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2947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hank You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BEF9C60-F934-CE36-E7D3-90F2A63C32A6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21F0DAA-B8DB-7B3D-00EC-70958B5B8AA8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DCB7C04-530D-A91C-3C9B-92808302651B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07E0AD-0888-4B4A-3AA1-849507B58BED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AB6B0E12-4549-C484-E1CF-302432E91F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3153" y="2122014"/>
            <a:ext cx="4180115" cy="990000"/>
          </a:xfrm>
        </p:spPr>
        <p:txBody>
          <a:bodyPr lIns="0" anchor="t">
            <a:noAutofit/>
          </a:bodyPr>
          <a:lstStyle>
            <a:lvl1pPr>
              <a:defRPr lang="en-GB" sz="6000" dirty="0">
                <a:solidFill>
                  <a:schemeClr val="tx2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you.</a:t>
            </a:r>
            <a:endParaRPr lang="en-GB"/>
          </a:p>
        </p:txBody>
      </p:sp>
      <p:pic>
        <p:nvPicPr>
          <p:cNvPr id="9" name="Graphic 11">
            <a:extLst>
              <a:ext uri="{FF2B5EF4-FFF2-40B4-BE49-F238E27FC236}">
                <a16:creationId xmlns:a16="http://schemas.microsoft.com/office/drawing/2014/main" id="{A6999693-35CE-7931-6E42-831BC5BFE3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999" y="4703447"/>
            <a:ext cx="2561237" cy="1157186"/>
          </a:xfrm>
          <a:prstGeom prst="rect">
            <a:avLst/>
          </a:prstGeom>
        </p:spPr>
      </p:pic>
      <p:sp>
        <p:nvSpPr>
          <p:cNvPr id="6" name="Picture Placeholder 28">
            <a:extLst>
              <a:ext uri="{FF2B5EF4-FFF2-40B4-BE49-F238E27FC236}">
                <a16:creationId xmlns:a16="http://schemas.microsoft.com/office/drawing/2014/main" id="{C2C41E11-8A7B-53B4-142F-A7C69000CD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7666" y="1"/>
            <a:ext cx="5765059" cy="6876000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64699 w 4643615"/>
              <a:gd name="connsiteY0" fmla="*/ 0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64699 w 4643615"/>
              <a:gd name="connsiteY6" fmla="*/ 0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780445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7203 w 4649202"/>
              <a:gd name="connsiteY0" fmla="*/ 1905 h 5039027"/>
              <a:gd name="connsiteX1" fmla="*/ 4632253 w 4649202"/>
              <a:gd name="connsiteY1" fmla="*/ 0 h 5039027"/>
              <a:gd name="connsiteX2" fmla="*/ 4649202 w 4649202"/>
              <a:gd name="connsiteY2" fmla="*/ 1372945 h 5039027"/>
              <a:gd name="connsiteX3" fmla="*/ 4649202 w 4649202"/>
              <a:gd name="connsiteY3" fmla="*/ 4853941 h 5039027"/>
              <a:gd name="connsiteX4" fmla="*/ 786032 w 4649202"/>
              <a:gd name="connsiteY4" fmla="*/ 4840809 h 5039027"/>
              <a:gd name="connsiteX5" fmla="*/ 0 w 4649202"/>
              <a:gd name="connsiteY5" fmla="*/ 4833881 h 5039027"/>
              <a:gd name="connsiteX6" fmla="*/ 7203 w 4649202"/>
              <a:gd name="connsiteY6" fmla="*/ 1905 h 5039027"/>
              <a:gd name="connsiteX0" fmla="*/ 7203 w 4649202"/>
              <a:gd name="connsiteY0" fmla="*/ 1905 h 4853941"/>
              <a:gd name="connsiteX1" fmla="*/ 4632253 w 4649202"/>
              <a:gd name="connsiteY1" fmla="*/ 0 h 4853941"/>
              <a:gd name="connsiteX2" fmla="*/ 4649202 w 4649202"/>
              <a:gd name="connsiteY2" fmla="*/ 1372945 h 4853941"/>
              <a:gd name="connsiteX3" fmla="*/ 4649202 w 4649202"/>
              <a:gd name="connsiteY3" fmla="*/ 4853941 h 4853941"/>
              <a:gd name="connsiteX4" fmla="*/ 0 w 4649202"/>
              <a:gd name="connsiteY4" fmla="*/ 4833881 h 4853941"/>
              <a:gd name="connsiteX5" fmla="*/ 7203 w 4649202"/>
              <a:gd name="connsiteY5" fmla="*/ 1905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49202" h="4853941">
                <a:moveTo>
                  <a:pt x="7203" y="1905"/>
                </a:moveTo>
                <a:lnTo>
                  <a:pt x="4632253" y="0"/>
                </a:lnTo>
                <a:lnTo>
                  <a:pt x="4649202" y="1372945"/>
                </a:lnTo>
                <a:lnTo>
                  <a:pt x="4649202" y="4853941"/>
                </a:lnTo>
                <a:lnTo>
                  <a:pt x="0" y="4833881"/>
                </a:lnTo>
                <a:cubicBezTo>
                  <a:pt x="539" y="3376447"/>
                  <a:pt x="6664" y="1459339"/>
                  <a:pt x="7203" y="1905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40782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hank You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BEF9C60-F934-CE36-E7D3-90F2A63C32A6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21F0DAA-B8DB-7B3D-00EC-70958B5B8AA8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DCB7C04-530D-A91C-3C9B-92808302651B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07E0AD-0888-4B4A-3AA1-849507B58BED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pic>
        <p:nvPicPr>
          <p:cNvPr id="9" name="Graphic 11">
            <a:extLst>
              <a:ext uri="{FF2B5EF4-FFF2-40B4-BE49-F238E27FC236}">
                <a16:creationId xmlns:a16="http://schemas.microsoft.com/office/drawing/2014/main" id="{A6999693-35CE-7931-6E42-831BC5BFE3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15382" y="4255345"/>
            <a:ext cx="2561237" cy="11571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A946EB5-3976-15F4-ECAD-4EF70F60F59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63000" y="1381670"/>
            <a:ext cx="5666000" cy="204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7901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45" userDrawn="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hank You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BEF9C60-F934-CE36-E7D3-90F2A63C32A6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21F0DAA-B8DB-7B3D-00EC-70958B5B8AA8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DCB7C04-530D-A91C-3C9B-92808302651B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07E0AD-0888-4B4A-3AA1-849507B58BED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AB6B0E12-4549-C484-E1CF-302432E91F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2442" y="1581310"/>
            <a:ext cx="7407117" cy="1320480"/>
          </a:xfrm>
        </p:spPr>
        <p:txBody>
          <a:bodyPr lIns="0" anchor="t">
            <a:noAutofit/>
          </a:bodyPr>
          <a:lstStyle>
            <a:lvl1pPr algn="ctr">
              <a:defRPr lang="en-GB" sz="9600" dirty="0">
                <a:solidFill>
                  <a:srgbClr val="00152B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</a:t>
            </a:r>
            <a:endParaRPr lang="en-GB"/>
          </a:p>
        </p:txBody>
      </p:sp>
      <p:pic>
        <p:nvPicPr>
          <p:cNvPr id="9" name="Graphic 11">
            <a:extLst>
              <a:ext uri="{FF2B5EF4-FFF2-40B4-BE49-F238E27FC236}">
                <a16:creationId xmlns:a16="http://schemas.microsoft.com/office/drawing/2014/main" id="{A6999693-35CE-7931-6E42-831BC5BFE3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15382" y="4255345"/>
            <a:ext cx="2561237" cy="1157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6537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45" userDrawn="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1">
    <p:bg>
      <p:bgPr>
        <a:solidFill>
          <a:srgbClr val="00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1">
            <a:extLst>
              <a:ext uri="{FF2B5EF4-FFF2-40B4-BE49-F238E27FC236}">
                <a16:creationId xmlns:a16="http://schemas.microsoft.com/office/drawing/2014/main" id="{0864CDF0-E040-6EB5-8082-0AFC92D7A2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4886" y="623580"/>
            <a:ext cx="2561237" cy="115718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8A9499EC-B4C6-FE56-639A-225C405339CD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DFD1580-B271-3133-D65C-95C538F87153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C480D13-A5D6-FEAD-9736-3644AB1A205A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7359CC7-F65D-4EFC-5FD4-78E11812513C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8" name="Picture Placeholder 28">
            <a:extLst>
              <a:ext uri="{FF2B5EF4-FFF2-40B4-BE49-F238E27FC236}">
                <a16:creationId xmlns:a16="http://schemas.microsoft.com/office/drawing/2014/main" id="{9C923BD6-16B7-0FBD-074E-2377357310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58228" y="-1"/>
            <a:ext cx="5733771" cy="6890497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22979 w 4601895"/>
              <a:gd name="connsiteY0" fmla="*/ 0 h 5053078"/>
              <a:gd name="connsiteX1" fmla="*/ 4584946 w 4601895"/>
              <a:gd name="connsiteY1" fmla="*/ 0 h 5053078"/>
              <a:gd name="connsiteX2" fmla="*/ 4601895 w 4601895"/>
              <a:gd name="connsiteY2" fmla="*/ 1372945 h 5053078"/>
              <a:gd name="connsiteX3" fmla="*/ 4601895 w 4601895"/>
              <a:gd name="connsiteY3" fmla="*/ 4853941 h 5053078"/>
              <a:gd name="connsiteX4" fmla="*/ 3192418 w 4601895"/>
              <a:gd name="connsiteY4" fmla="*/ 4840809 h 5053078"/>
              <a:gd name="connsiteX5" fmla="*/ 0 w 4601895"/>
              <a:gd name="connsiteY5" fmla="*/ 4850289 h 5053078"/>
              <a:gd name="connsiteX6" fmla="*/ 22979 w 4601895"/>
              <a:gd name="connsiteY6" fmla="*/ 0 h 5053078"/>
              <a:gd name="connsiteX0" fmla="*/ 22979 w 4601895"/>
              <a:gd name="connsiteY0" fmla="*/ 0 h 5053078"/>
              <a:gd name="connsiteX1" fmla="*/ 4584946 w 4601895"/>
              <a:gd name="connsiteY1" fmla="*/ 0 h 5053078"/>
              <a:gd name="connsiteX2" fmla="*/ 4601895 w 4601895"/>
              <a:gd name="connsiteY2" fmla="*/ 1372945 h 5053078"/>
              <a:gd name="connsiteX3" fmla="*/ 4601895 w 4601895"/>
              <a:gd name="connsiteY3" fmla="*/ 4853941 h 5053078"/>
              <a:gd name="connsiteX4" fmla="*/ 3192418 w 4601895"/>
              <a:gd name="connsiteY4" fmla="*/ 4840809 h 5053078"/>
              <a:gd name="connsiteX5" fmla="*/ 0 w 4601895"/>
              <a:gd name="connsiteY5" fmla="*/ 4850289 h 5053078"/>
              <a:gd name="connsiteX6" fmla="*/ 22979 w 4601895"/>
              <a:gd name="connsiteY6" fmla="*/ 0 h 5053078"/>
              <a:gd name="connsiteX0" fmla="*/ 22979 w 4601895"/>
              <a:gd name="connsiteY0" fmla="*/ 0 h 4853941"/>
              <a:gd name="connsiteX1" fmla="*/ 4584946 w 4601895"/>
              <a:gd name="connsiteY1" fmla="*/ 0 h 4853941"/>
              <a:gd name="connsiteX2" fmla="*/ 4601895 w 4601895"/>
              <a:gd name="connsiteY2" fmla="*/ 1372945 h 4853941"/>
              <a:gd name="connsiteX3" fmla="*/ 4601895 w 4601895"/>
              <a:gd name="connsiteY3" fmla="*/ 4853941 h 4853941"/>
              <a:gd name="connsiteX4" fmla="*/ 0 w 4601895"/>
              <a:gd name="connsiteY4" fmla="*/ 4850289 h 4853941"/>
              <a:gd name="connsiteX5" fmla="*/ 22979 w 4601895"/>
              <a:gd name="connsiteY5" fmla="*/ 0 h 4853941"/>
              <a:gd name="connsiteX0" fmla="*/ 8142 w 4587058"/>
              <a:gd name="connsiteY0" fmla="*/ 0 h 4856795"/>
              <a:gd name="connsiteX1" fmla="*/ 4570109 w 4587058"/>
              <a:gd name="connsiteY1" fmla="*/ 0 h 4856795"/>
              <a:gd name="connsiteX2" fmla="*/ 4587058 w 4587058"/>
              <a:gd name="connsiteY2" fmla="*/ 1372945 h 4856795"/>
              <a:gd name="connsiteX3" fmla="*/ 4587058 w 4587058"/>
              <a:gd name="connsiteY3" fmla="*/ 4853941 h 4856795"/>
              <a:gd name="connsiteX4" fmla="*/ 0 w 4587058"/>
              <a:gd name="connsiteY4" fmla="*/ 4856795 h 4856795"/>
              <a:gd name="connsiteX5" fmla="*/ 8142 w 4587058"/>
              <a:gd name="connsiteY5" fmla="*/ 0 h 4856795"/>
              <a:gd name="connsiteX0" fmla="*/ 0 w 4578916"/>
              <a:gd name="connsiteY0" fmla="*/ 0 h 4856795"/>
              <a:gd name="connsiteX1" fmla="*/ 4561967 w 4578916"/>
              <a:gd name="connsiteY1" fmla="*/ 0 h 4856795"/>
              <a:gd name="connsiteX2" fmla="*/ 4578916 w 4578916"/>
              <a:gd name="connsiteY2" fmla="*/ 1372945 h 4856795"/>
              <a:gd name="connsiteX3" fmla="*/ 4578916 w 4578916"/>
              <a:gd name="connsiteY3" fmla="*/ 4853941 h 4856795"/>
              <a:gd name="connsiteX4" fmla="*/ 36368 w 4578916"/>
              <a:gd name="connsiteY4" fmla="*/ 4856795 h 4856795"/>
              <a:gd name="connsiteX5" fmla="*/ 0 w 4578916"/>
              <a:gd name="connsiteY5" fmla="*/ 0 h 4856795"/>
              <a:gd name="connsiteX0" fmla="*/ 0 w 4578916"/>
              <a:gd name="connsiteY0" fmla="*/ 0 h 4853941"/>
              <a:gd name="connsiteX1" fmla="*/ 4561967 w 4578916"/>
              <a:gd name="connsiteY1" fmla="*/ 0 h 4853941"/>
              <a:gd name="connsiteX2" fmla="*/ 4578916 w 4578916"/>
              <a:gd name="connsiteY2" fmla="*/ 1372945 h 4853941"/>
              <a:gd name="connsiteX3" fmla="*/ 4578916 w 4578916"/>
              <a:gd name="connsiteY3" fmla="*/ 4853941 h 4853941"/>
              <a:gd name="connsiteX4" fmla="*/ 14113 w 4578916"/>
              <a:gd name="connsiteY4" fmla="*/ 4837276 h 4853941"/>
              <a:gd name="connsiteX5" fmla="*/ 0 w 4578916"/>
              <a:gd name="connsiteY5" fmla="*/ 0 h 4853941"/>
              <a:gd name="connsiteX0" fmla="*/ 0 w 4578916"/>
              <a:gd name="connsiteY0" fmla="*/ 13013 h 4866954"/>
              <a:gd name="connsiteX1" fmla="*/ 2917219 w 4578916"/>
              <a:gd name="connsiteY1" fmla="*/ 0 h 4866954"/>
              <a:gd name="connsiteX2" fmla="*/ 4561967 w 4578916"/>
              <a:gd name="connsiteY2" fmla="*/ 13013 h 4866954"/>
              <a:gd name="connsiteX3" fmla="*/ 4578916 w 4578916"/>
              <a:gd name="connsiteY3" fmla="*/ 1385958 h 4866954"/>
              <a:gd name="connsiteX4" fmla="*/ 4578916 w 4578916"/>
              <a:gd name="connsiteY4" fmla="*/ 4866954 h 4866954"/>
              <a:gd name="connsiteX5" fmla="*/ 14113 w 4578916"/>
              <a:gd name="connsiteY5" fmla="*/ 4850289 h 4866954"/>
              <a:gd name="connsiteX6" fmla="*/ 0 w 4578916"/>
              <a:gd name="connsiteY6" fmla="*/ 13013 h 4866954"/>
              <a:gd name="connsiteX0" fmla="*/ 0 w 4571497"/>
              <a:gd name="connsiteY0" fmla="*/ 1971458 h 4866954"/>
              <a:gd name="connsiteX1" fmla="*/ 2909800 w 4571497"/>
              <a:gd name="connsiteY1" fmla="*/ 0 h 4866954"/>
              <a:gd name="connsiteX2" fmla="*/ 4554548 w 4571497"/>
              <a:gd name="connsiteY2" fmla="*/ 13013 h 4866954"/>
              <a:gd name="connsiteX3" fmla="*/ 4571497 w 4571497"/>
              <a:gd name="connsiteY3" fmla="*/ 1385958 h 4866954"/>
              <a:gd name="connsiteX4" fmla="*/ 4571497 w 4571497"/>
              <a:gd name="connsiteY4" fmla="*/ 4866954 h 4866954"/>
              <a:gd name="connsiteX5" fmla="*/ 6694 w 4571497"/>
              <a:gd name="connsiteY5" fmla="*/ 4850289 h 4866954"/>
              <a:gd name="connsiteX6" fmla="*/ 0 w 4571497"/>
              <a:gd name="connsiteY6" fmla="*/ 1971458 h 4866954"/>
              <a:gd name="connsiteX0" fmla="*/ 0 w 4578916"/>
              <a:gd name="connsiteY0" fmla="*/ 1951939 h 4866954"/>
              <a:gd name="connsiteX1" fmla="*/ 2917219 w 4578916"/>
              <a:gd name="connsiteY1" fmla="*/ 0 h 4866954"/>
              <a:gd name="connsiteX2" fmla="*/ 4561967 w 4578916"/>
              <a:gd name="connsiteY2" fmla="*/ 13013 h 4866954"/>
              <a:gd name="connsiteX3" fmla="*/ 4578916 w 4578916"/>
              <a:gd name="connsiteY3" fmla="*/ 1385958 h 4866954"/>
              <a:gd name="connsiteX4" fmla="*/ 4578916 w 4578916"/>
              <a:gd name="connsiteY4" fmla="*/ 4866954 h 4866954"/>
              <a:gd name="connsiteX5" fmla="*/ 14113 w 4578916"/>
              <a:gd name="connsiteY5" fmla="*/ 4850289 h 4866954"/>
              <a:gd name="connsiteX6" fmla="*/ 0 w 4578916"/>
              <a:gd name="connsiteY6" fmla="*/ 1951939 h 4866954"/>
              <a:gd name="connsiteX0" fmla="*/ 0 w 4578916"/>
              <a:gd name="connsiteY0" fmla="*/ 1964951 h 4879966"/>
              <a:gd name="connsiteX1" fmla="*/ 3221369 w 4578916"/>
              <a:gd name="connsiteY1" fmla="*/ 0 h 4879966"/>
              <a:gd name="connsiteX2" fmla="*/ 4561967 w 4578916"/>
              <a:gd name="connsiteY2" fmla="*/ 26025 h 4879966"/>
              <a:gd name="connsiteX3" fmla="*/ 4578916 w 4578916"/>
              <a:gd name="connsiteY3" fmla="*/ 1398970 h 4879966"/>
              <a:gd name="connsiteX4" fmla="*/ 4578916 w 4578916"/>
              <a:gd name="connsiteY4" fmla="*/ 4879966 h 4879966"/>
              <a:gd name="connsiteX5" fmla="*/ 14113 w 4578916"/>
              <a:gd name="connsiteY5" fmla="*/ 4863301 h 4879966"/>
              <a:gd name="connsiteX6" fmla="*/ 0 w 4578916"/>
              <a:gd name="connsiteY6" fmla="*/ 1964951 h 4879966"/>
              <a:gd name="connsiteX0" fmla="*/ 0 w 4578916"/>
              <a:gd name="connsiteY0" fmla="*/ 1938926 h 4853941"/>
              <a:gd name="connsiteX1" fmla="*/ 3206532 w 4578916"/>
              <a:gd name="connsiteY1" fmla="*/ 19520 h 4853941"/>
              <a:gd name="connsiteX2" fmla="*/ 4561967 w 4578916"/>
              <a:gd name="connsiteY2" fmla="*/ 0 h 4853941"/>
              <a:gd name="connsiteX3" fmla="*/ 4578916 w 4578916"/>
              <a:gd name="connsiteY3" fmla="*/ 1372945 h 4853941"/>
              <a:gd name="connsiteX4" fmla="*/ 4578916 w 4578916"/>
              <a:gd name="connsiteY4" fmla="*/ 4853941 h 4853941"/>
              <a:gd name="connsiteX5" fmla="*/ 14113 w 4578916"/>
              <a:gd name="connsiteY5" fmla="*/ 4837276 h 4853941"/>
              <a:gd name="connsiteX6" fmla="*/ 0 w 4578916"/>
              <a:gd name="connsiteY6" fmla="*/ 1938926 h 4853941"/>
              <a:gd name="connsiteX0" fmla="*/ 0 w 4578916"/>
              <a:gd name="connsiteY0" fmla="*/ 1958445 h 4873460"/>
              <a:gd name="connsiteX1" fmla="*/ 3213951 w 4578916"/>
              <a:gd name="connsiteY1" fmla="*/ 0 h 4873460"/>
              <a:gd name="connsiteX2" fmla="*/ 4561967 w 4578916"/>
              <a:gd name="connsiteY2" fmla="*/ 19519 h 4873460"/>
              <a:gd name="connsiteX3" fmla="*/ 4578916 w 4578916"/>
              <a:gd name="connsiteY3" fmla="*/ 1392464 h 4873460"/>
              <a:gd name="connsiteX4" fmla="*/ 4578916 w 4578916"/>
              <a:gd name="connsiteY4" fmla="*/ 4873460 h 4873460"/>
              <a:gd name="connsiteX5" fmla="*/ 14113 w 4578916"/>
              <a:gd name="connsiteY5" fmla="*/ 4856795 h 4873460"/>
              <a:gd name="connsiteX6" fmla="*/ 0 w 4578916"/>
              <a:gd name="connsiteY6" fmla="*/ 1958445 h 4873460"/>
              <a:gd name="connsiteX0" fmla="*/ 0 w 4605145"/>
              <a:gd name="connsiteY0" fmla="*/ 639492 h 4873460"/>
              <a:gd name="connsiteX1" fmla="*/ 3240180 w 4605145"/>
              <a:gd name="connsiteY1" fmla="*/ 0 h 4873460"/>
              <a:gd name="connsiteX2" fmla="*/ 4588196 w 4605145"/>
              <a:gd name="connsiteY2" fmla="*/ 19519 h 4873460"/>
              <a:gd name="connsiteX3" fmla="*/ 4605145 w 4605145"/>
              <a:gd name="connsiteY3" fmla="*/ 1392464 h 4873460"/>
              <a:gd name="connsiteX4" fmla="*/ 4605145 w 4605145"/>
              <a:gd name="connsiteY4" fmla="*/ 4873460 h 4873460"/>
              <a:gd name="connsiteX5" fmla="*/ 40342 w 4605145"/>
              <a:gd name="connsiteY5" fmla="*/ 4856795 h 4873460"/>
              <a:gd name="connsiteX6" fmla="*/ 0 w 4605145"/>
              <a:gd name="connsiteY6" fmla="*/ 639492 h 4873460"/>
              <a:gd name="connsiteX0" fmla="*/ 0 w 4605145"/>
              <a:gd name="connsiteY0" fmla="*/ 619973 h 4853941"/>
              <a:gd name="connsiteX1" fmla="*/ 1028204 w 4605145"/>
              <a:gd name="connsiteY1" fmla="*/ 3486 h 4853941"/>
              <a:gd name="connsiteX2" fmla="*/ 4588196 w 4605145"/>
              <a:gd name="connsiteY2" fmla="*/ 0 h 4853941"/>
              <a:gd name="connsiteX3" fmla="*/ 4605145 w 4605145"/>
              <a:gd name="connsiteY3" fmla="*/ 1372945 h 4853941"/>
              <a:gd name="connsiteX4" fmla="*/ 4605145 w 4605145"/>
              <a:gd name="connsiteY4" fmla="*/ 4853941 h 4853941"/>
              <a:gd name="connsiteX5" fmla="*/ 40342 w 4605145"/>
              <a:gd name="connsiteY5" fmla="*/ 4837276 h 4853941"/>
              <a:gd name="connsiteX6" fmla="*/ 0 w 4605145"/>
              <a:gd name="connsiteY6" fmla="*/ 619973 h 4853941"/>
              <a:gd name="connsiteX0" fmla="*/ 0 w 4605145"/>
              <a:gd name="connsiteY0" fmla="*/ 619973 h 4853941"/>
              <a:gd name="connsiteX1" fmla="*/ 1028204 w 4605145"/>
              <a:gd name="connsiteY1" fmla="*/ 3486 h 4853941"/>
              <a:gd name="connsiteX2" fmla="*/ 4588196 w 4605145"/>
              <a:gd name="connsiteY2" fmla="*/ 0 h 4853941"/>
              <a:gd name="connsiteX3" fmla="*/ 4605145 w 4605145"/>
              <a:gd name="connsiteY3" fmla="*/ 1372945 h 4853941"/>
              <a:gd name="connsiteX4" fmla="*/ 4605145 w 4605145"/>
              <a:gd name="connsiteY4" fmla="*/ 4853941 h 4853941"/>
              <a:gd name="connsiteX5" fmla="*/ 5371 w 4605145"/>
              <a:gd name="connsiteY5" fmla="*/ 4837276 h 4853941"/>
              <a:gd name="connsiteX6" fmla="*/ 0 w 4605145"/>
              <a:gd name="connsiteY6" fmla="*/ 619973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05145" h="4853941">
                <a:moveTo>
                  <a:pt x="0" y="619973"/>
                </a:moveTo>
                <a:lnTo>
                  <a:pt x="1028204" y="3486"/>
                </a:lnTo>
                <a:lnTo>
                  <a:pt x="4588196" y="0"/>
                </a:lnTo>
                <a:lnTo>
                  <a:pt x="4605145" y="1372945"/>
                </a:lnTo>
                <a:lnTo>
                  <a:pt x="4605145" y="4853941"/>
                </a:lnTo>
                <a:lnTo>
                  <a:pt x="5371" y="4837276"/>
                </a:lnTo>
                <a:cubicBezTo>
                  <a:pt x="667" y="3224851"/>
                  <a:pt x="4704" y="2232398"/>
                  <a:pt x="0" y="619973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3" name="Title 22">
            <a:extLst>
              <a:ext uri="{FF2B5EF4-FFF2-40B4-BE49-F238E27FC236}">
                <a16:creationId xmlns:a16="http://schemas.microsoft.com/office/drawing/2014/main" id="{10557EA3-6E05-4842-A671-A81C2A2B69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4715" y="2786585"/>
            <a:ext cx="5221285" cy="97037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 of the deck</a:t>
            </a:r>
            <a:endParaRPr lang="en-IN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46E3E61-9788-A87E-E5CD-E322443A6C88}"/>
              </a:ext>
            </a:extLst>
          </p:cNvPr>
          <p:cNvCxnSpPr>
            <a:cxnSpLocks/>
          </p:cNvCxnSpPr>
          <p:nvPr userDrawn="1"/>
        </p:nvCxnSpPr>
        <p:spPr>
          <a:xfrm>
            <a:off x="874713" y="3764884"/>
            <a:ext cx="4792563" cy="0"/>
          </a:xfrm>
          <a:prstGeom prst="line">
            <a:avLst/>
          </a:prstGeom>
          <a:ln w="19050">
            <a:gradFill>
              <a:gsLst>
                <a:gs pos="76000">
                  <a:srgbClr val="C3C3C3">
                    <a:alpha val="50000"/>
                  </a:srgbClr>
                </a:gs>
                <a:gs pos="3448">
                  <a:schemeClr val="bg1"/>
                </a:gs>
                <a:gs pos="37000">
                  <a:schemeClr val="bg1">
                    <a:alpha val="6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7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4">
            <a:extLst>
              <a:ext uri="{FF2B5EF4-FFF2-40B4-BE49-F238E27FC236}">
                <a16:creationId xmlns:a16="http://schemas.microsoft.com/office/drawing/2014/main" id="{1EA27538-9C8A-AAC5-D30D-7B15DFD6A0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4713" y="2024950"/>
            <a:ext cx="4004633" cy="381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Subtitle goes here</a:t>
            </a:r>
          </a:p>
        </p:txBody>
      </p:sp>
      <p:sp>
        <p:nvSpPr>
          <p:cNvPr id="12" name="Text Placeholder 33">
            <a:extLst>
              <a:ext uri="{FF2B5EF4-FFF2-40B4-BE49-F238E27FC236}">
                <a16:creationId xmlns:a16="http://schemas.microsoft.com/office/drawing/2014/main" id="{34BC2702-7B39-2786-4B93-01AC63398B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4714" y="3944736"/>
            <a:ext cx="4004632" cy="58104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5301581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4">
    <p:bg>
      <p:bgPr>
        <a:solidFill>
          <a:srgbClr val="00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6">
            <a:extLst>
              <a:ext uri="{FF2B5EF4-FFF2-40B4-BE49-F238E27FC236}">
                <a16:creationId xmlns:a16="http://schemas.microsoft.com/office/drawing/2014/main" id="{424B8EED-75BF-4943-D589-1DD18C389F1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47240" y="446187"/>
            <a:ext cx="4384436" cy="5965626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7 h 7347601"/>
              <a:gd name="connsiteX1" fmla="*/ 2724883 w 5400119"/>
              <a:gd name="connsiteY1" fmla="*/ 0 h 7347601"/>
              <a:gd name="connsiteX2" fmla="*/ 5400119 w 5400119"/>
              <a:gd name="connsiteY2" fmla="*/ 1887327 h 7347601"/>
              <a:gd name="connsiteX3" fmla="*/ 5400119 w 5400119"/>
              <a:gd name="connsiteY3" fmla="*/ 5464566 h 7347601"/>
              <a:gd name="connsiteX4" fmla="*/ 2691728 w 5400119"/>
              <a:gd name="connsiteY4" fmla="*/ 7347601 h 7347601"/>
              <a:gd name="connsiteX5" fmla="*/ 0 w 5400119"/>
              <a:gd name="connsiteY5" fmla="*/ 5458240 h 7347601"/>
              <a:gd name="connsiteX6" fmla="*/ 0 w 5400119"/>
              <a:gd name="connsiteY6" fmla="*/ 1887327 h 7347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00119" h="7347601">
                <a:moveTo>
                  <a:pt x="0" y="1887327"/>
                </a:moveTo>
                <a:cubicBezTo>
                  <a:pt x="807954" y="1387227"/>
                  <a:pt x="1673244" y="672112"/>
                  <a:pt x="2724883" y="0"/>
                </a:cubicBezTo>
                <a:lnTo>
                  <a:pt x="5400119" y="1887327"/>
                </a:lnTo>
                <a:lnTo>
                  <a:pt x="5400119" y="5464566"/>
                </a:lnTo>
                <a:lnTo>
                  <a:pt x="2691728" y="7347601"/>
                </a:lnTo>
                <a:lnTo>
                  <a:pt x="0" y="5458240"/>
                </a:lnTo>
                <a:lnTo>
                  <a:pt x="0" y="188732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pic>
        <p:nvPicPr>
          <p:cNvPr id="4" name="Graphic 11">
            <a:extLst>
              <a:ext uri="{FF2B5EF4-FFF2-40B4-BE49-F238E27FC236}">
                <a16:creationId xmlns:a16="http://schemas.microsoft.com/office/drawing/2014/main" id="{711BCA60-29FD-0AC4-296F-6457D94DDE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4886" y="623580"/>
            <a:ext cx="2561237" cy="115718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C89DE076-1F57-004C-331C-ACE7B3EB77D0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38DC33B-DC13-554E-21AC-4A5FFC99A5C2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CB5B0-1600-55B1-3286-2EAE0D2F9348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E9C9C25-EAD4-31D8-85D4-02956E36D14C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3" name="Title 22">
            <a:extLst>
              <a:ext uri="{FF2B5EF4-FFF2-40B4-BE49-F238E27FC236}">
                <a16:creationId xmlns:a16="http://schemas.microsoft.com/office/drawing/2014/main" id="{7A599B83-BA29-65C7-1D4D-A82634F130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4715" y="2786585"/>
            <a:ext cx="5221285" cy="97037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 of the deck</a:t>
            </a:r>
            <a:endParaRPr lang="en-IN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BBB0095-42A2-722E-FBF8-2EE0186506D4}"/>
              </a:ext>
            </a:extLst>
          </p:cNvPr>
          <p:cNvCxnSpPr>
            <a:cxnSpLocks/>
          </p:cNvCxnSpPr>
          <p:nvPr userDrawn="1"/>
        </p:nvCxnSpPr>
        <p:spPr>
          <a:xfrm>
            <a:off x="874713" y="3764884"/>
            <a:ext cx="4792563" cy="0"/>
          </a:xfrm>
          <a:prstGeom prst="line">
            <a:avLst/>
          </a:prstGeom>
          <a:ln w="19050">
            <a:gradFill>
              <a:gsLst>
                <a:gs pos="76000">
                  <a:srgbClr val="C3C3C3">
                    <a:alpha val="50000"/>
                  </a:srgbClr>
                </a:gs>
                <a:gs pos="3448">
                  <a:schemeClr val="bg1"/>
                </a:gs>
                <a:gs pos="37000">
                  <a:schemeClr val="bg1">
                    <a:alpha val="6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7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34">
            <a:extLst>
              <a:ext uri="{FF2B5EF4-FFF2-40B4-BE49-F238E27FC236}">
                <a16:creationId xmlns:a16="http://schemas.microsoft.com/office/drawing/2014/main" id="{A6504B83-111C-DE35-E48A-E99779025E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4713" y="2024950"/>
            <a:ext cx="4004633" cy="381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Subtitle goes here</a:t>
            </a:r>
          </a:p>
        </p:txBody>
      </p:sp>
      <p:sp>
        <p:nvSpPr>
          <p:cNvPr id="11" name="Text Placeholder 33">
            <a:extLst>
              <a:ext uri="{FF2B5EF4-FFF2-40B4-BE49-F238E27FC236}">
                <a16:creationId xmlns:a16="http://schemas.microsoft.com/office/drawing/2014/main" id="{A58D7975-FBD2-D2CE-24D7-AABD7E07C1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4714" y="3944736"/>
            <a:ext cx="4004632" cy="58104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38216237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11">
            <a:extLst>
              <a:ext uri="{FF2B5EF4-FFF2-40B4-BE49-F238E27FC236}">
                <a16:creationId xmlns:a16="http://schemas.microsoft.com/office/drawing/2014/main" id="{DEBD4939-A5AC-5E30-86ED-90C2FDCD37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4886" y="623580"/>
            <a:ext cx="2561237" cy="115718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BD6F1E0-26AA-22E1-4355-671A0DC53DF2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5F4E319-0E81-68A8-D686-C4DCA4F64DE3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2DF3F30-548B-B541-4305-E67A9D59DED6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4DC03A9-5A2B-029E-A9A3-2CADDE7E546D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14" name="Picture Placeholder 28">
            <a:extLst>
              <a:ext uri="{FF2B5EF4-FFF2-40B4-BE49-F238E27FC236}">
                <a16:creationId xmlns:a16="http://schemas.microsoft.com/office/drawing/2014/main" id="{DB0429D2-E49E-2266-8D3B-AD88AC773A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54594" y="1"/>
            <a:ext cx="5758131" cy="6876000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64699 w 4643615"/>
              <a:gd name="connsiteY0" fmla="*/ 0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64699 w 4643615"/>
              <a:gd name="connsiteY6" fmla="*/ 0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780445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3615" h="4853941">
                <a:moveTo>
                  <a:pt x="1616" y="1905"/>
                </a:moveTo>
                <a:lnTo>
                  <a:pt x="4626666" y="0"/>
                </a:lnTo>
                <a:lnTo>
                  <a:pt x="4643615" y="1372945"/>
                </a:lnTo>
                <a:lnTo>
                  <a:pt x="4643615" y="4853941"/>
                </a:lnTo>
                <a:lnTo>
                  <a:pt x="780445" y="4840809"/>
                </a:lnTo>
                <a:cubicBezTo>
                  <a:pt x="53027" y="4396676"/>
                  <a:pt x="1092031" y="5005335"/>
                  <a:pt x="0" y="4374208"/>
                </a:cubicBezTo>
                <a:cubicBezTo>
                  <a:pt x="539" y="2916774"/>
                  <a:pt x="1077" y="1459339"/>
                  <a:pt x="1616" y="1905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2" name="Title 22">
            <a:extLst>
              <a:ext uri="{FF2B5EF4-FFF2-40B4-BE49-F238E27FC236}">
                <a16:creationId xmlns:a16="http://schemas.microsoft.com/office/drawing/2014/main" id="{100C92E1-FB46-E865-00AD-6C219EE29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4715" y="2786585"/>
            <a:ext cx="5221285" cy="97037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 of the deck</a:t>
            </a:r>
            <a:endParaRPr lang="en-IN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C7B893-DCE3-AE98-9276-386EC22FDE1D}"/>
              </a:ext>
            </a:extLst>
          </p:cNvPr>
          <p:cNvCxnSpPr>
            <a:cxnSpLocks/>
          </p:cNvCxnSpPr>
          <p:nvPr userDrawn="1"/>
        </p:nvCxnSpPr>
        <p:spPr>
          <a:xfrm>
            <a:off x="874713" y="3764884"/>
            <a:ext cx="4792563" cy="0"/>
          </a:xfrm>
          <a:prstGeom prst="line">
            <a:avLst/>
          </a:prstGeom>
          <a:ln w="19050">
            <a:gradFill>
              <a:gsLst>
                <a:gs pos="76000">
                  <a:srgbClr val="C3C3C3">
                    <a:alpha val="50000"/>
                  </a:srgbClr>
                </a:gs>
                <a:gs pos="3448">
                  <a:schemeClr val="bg1"/>
                </a:gs>
                <a:gs pos="37000">
                  <a:schemeClr val="bg1">
                    <a:alpha val="6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7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4">
            <a:extLst>
              <a:ext uri="{FF2B5EF4-FFF2-40B4-BE49-F238E27FC236}">
                <a16:creationId xmlns:a16="http://schemas.microsoft.com/office/drawing/2014/main" id="{42B0E044-DC37-271F-F1DB-0B4B8531774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4713" y="2024950"/>
            <a:ext cx="4004633" cy="381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Subtitle goes here</a:t>
            </a:r>
          </a:p>
        </p:txBody>
      </p:sp>
      <p:sp>
        <p:nvSpPr>
          <p:cNvPr id="12" name="Text Placeholder 33">
            <a:extLst>
              <a:ext uri="{FF2B5EF4-FFF2-40B4-BE49-F238E27FC236}">
                <a16:creationId xmlns:a16="http://schemas.microsoft.com/office/drawing/2014/main" id="{BC705A57-806B-E456-CCDA-893800EDAB1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4714" y="3944736"/>
            <a:ext cx="4004632" cy="58104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23604591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A67C8A7-566E-6245-9CD3-9765B4FA660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5563" y="1338103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rgbClr val="01152B"/>
          </a:solidFill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824EB0EA-8635-6443-A050-B3327AB273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58123" y="1363942"/>
            <a:ext cx="4153405" cy="3498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FBCBEE40-2AEA-476A-BD9F-C1BB812005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5563" y="388183"/>
            <a:ext cx="4576805" cy="570443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marR="0" lvl="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</a:pPr>
            <a:r>
              <a:rPr lang="en-US"/>
              <a:t>Agenda</a:t>
            </a:r>
            <a:endParaRPr lang="en-GB"/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BBB72AD8-123F-41E4-AA6D-10D40E09748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85563" y="2118032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rgbClr val="01152B"/>
          </a:solidFill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6CA4F9AE-634E-4C58-9C8D-2B1FAD50BD7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458123" y="2143871"/>
            <a:ext cx="4153405" cy="3498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8">
            <a:extLst>
              <a:ext uri="{FF2B5EF4-FFF2-40B4-BE49-F238E27FC236}">
                <a16:creationId xmlns:a16="http://schemas.microsoft.com/office/drawing/2014/main" id="{AB83DAD6-F2E4-42E1-A4EE-C687615A3E0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85563" y="2870721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rgbClr val="01152B"/>
          </a:solidFill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90EDD940-259E-4829-8E35-E18B2D80EE6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458123" y="2896560"/>
            <a:ext cx="4153405" cy="3498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9802C2BE-B1B2-4E86-82FE-3D0646E9189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85563" y="3650650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rgbClr val="01152B"/>
          </a:solidFill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8EBD071-CF30-4469-9F10-CB42C7916FA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458123" y="3676489"/>
            <a:ext cx="4153405" cy="3498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22">
            <a:extLst>
              <a:ext uri="{FF2B5EF4-FFF2-40B4-BE49-F238E27FC236}">
                <a16:creationId xmlns:a16="http://schemas.microsoft.com/office/drawing/2014/main" id="{B3C1887B-BFF0-4968-B8C3-0F83E665246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85563" y="4405230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rgbClr val="01152B"/>
          </a:solidFill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AA1582F3-1BA9-4358-BFE5-9640A017A06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458123" y="4431069"/>
            <a:ext cx="4153405" cy="3498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23">
            <a:extLst>
              <a:ext uri="{FF2B5EF4-FFF2-40B4-BE49-F238E27FC236}">
                <a16:creationId xmlns:a16="http://schemas.microsoft.com/office/drawing/2014/main" id="{1D0E6C05-C89A-499C-9021-D2FEEC605C5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85563" y="5185159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rgbClr val="01152B"/>
          </a:solidFill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C9F730AD-E09A-4443-8E8F-D5734BB2D7E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458123" y="5210998"/>
            <a:ext cx="4153405" cy="3498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D75159-B984-B26F-8311-60F7E1AA1D69}"/>
              </a:ext>
            </a:extLst>
          </p:cNvPr>
          <p:cNvSpPr/>
          <p:nvPr userDrawn="1"/>
        </p:nvSpPr>
        <p:spPr>
          <a:xfrm>
            <a:off x="0" y="6489700"/>
            <a:ext cx="12192000" cy="368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E75E67-F845-AFEF-DAE4-EABC8DF64E5D}"/>
              </a:ext>
            </a:extLst>
          </p:cNvPr>
          <p:cNvSpPr txBox="1"/>
          <p:nvPr userDrawn="1"/>
        </p:nvSpPr>
        <p:spPr>
          <a:xfrm>
            <a:off x="442800" y="6612295"/>
            <a:ext cx="2628925" cy="123111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defPPr>
              <a:defRPr lang="en-US"/>
            </a:defPPr>
            <a:lvl1pPr>
              <a:defRPr sz="800" b="1">
                <a:solidFill>
                  <a:schemeClr val="bg2"/>
                </a:solidFill>
                <a:ea typeface="Cambria" panose="02040503050406030204" pitchFamily="18" charset="0"/>
                <a:cs typeface="Georgia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14F82A-B1F0-497E-B440-1AC0EA5CDB07}" type="slidenum">
              <a:rPr lang="en-US" b="0" smtClean="0">
                <a:solidFill>
                  <a:schemeClr val="bg1"/>
                </a:solidFill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b="0">
                <a:solidFill>
                  <a:schemeClr val="bg1"/>
                </a:solidFill>
              </a:rPr>
              <a:t>          </a:t>
            </a:r>
            <a:r>
              <a:rPr lang="en-US" b="0">
                <a:solidFill>
                  <a:schemeClr val="bg1"/>
                </a:solidFill>
                <a:ea typeface="Cambria" panose="02040503050406030204" pitchFamily="18" charset="0"/>
                <a:cs typeface="Calibri" charset="0"/>
              </a:rPr>
              <a:t>Copyright © 2024 Genpact. All Rights Reserved.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A1745D6-BDF2-EAC3-941D-8194B6A4AEA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26848" y="6568968"/>
            <a:ext cx="720000" cy="209764"/>
          </a:xfrm>
          <a:prstGeom prst="rect">
            <a:avLst/>
          </a:prstGeom>
        </p:spPr>
      </p:pic>
      <p:sp>
        <p:nvSpPr>
          <p:cNvPr id="12" name="Picture Placeholder 26">
            <a:extLst>
              <a:ext uri="{FF2B5EF4-FFF2-40B4-BE49-F238E27FC236}">
                <a16:creationId xmlns:a16="http://schemas.microsoft.com/office/drawing/2014/main" id="{0EC0BCA6-D9B0-B93E-92D0-AB4BBC4EB8CD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5710622" y="0"/>
            <a:ext cx="5400119" cy="5460274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119" h="5460274">
                <a:moveTo>
                  <a:pt x="0" y="0"/>
                </a:moveTo>
                <a:lnTo>
                  <a:pt x="5400119" y="0"/>
                </a:lnTo>
                <a:lnTo>
                  <a:pt x="5400119" y="3577239"/>
                </a:lnTo>
                <a:lnTo>
                  <a:pt x="2691728" y="5460274"/>
                </a:lnTo>
                <a:lnTo>
                  <a:pt x="0" y="357091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B7875E0-82A1-3EC7-D666-3DF52F588586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432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2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72791443-6809-8D4F-9966-7CEE87C136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199" y="1366979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tIns="0" rIns="0" bIns="0" anchor="ctr" anchorCtr="0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C4FEA392-9CF1-B94F-BB23-E79DFB2BCC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15360" y="1392819"/>
            <a:ext cx="4494486" cy="32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8883B2D1-073D-4B5D-8039-E523985156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417059"/>
            <a:ext cx="5049102" cy="570443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marR="0" lvl="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</a:pPr>
            <a:r>
              <a:rPr lang="en-US"/>
              <a:t>Agenda</a:t>
            </a:r>
            <a:endParaRPr lang="en-GB"/>
          </a:p>
        </p:txBody>
      </p:sp>
      <p:sp>
        <p:nvSpPr>
          <p:cNvPr id="51" name="Picture Placeholder 26">
            <a:extLst>
              <a:ext uri="{FF2B5EF4-FFF2-40B4-BE49-F238E27FC236}">
                <a16:creationId xmlns:a16="http://schemas.microsoft.com/office/drawing/2014/main" id="{5E8F5516-B38A-484B-A47A-802A26955F8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0622" y="0"/>
            <a:ext cx="5400119" cy="5460274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119" h="5460274">
                <a:moveTo>
                  <a:pt x="0" y="0"/>
                </a:moveTo>
                <a:lnTo>
                  <a:pt x="5400119" y="0"/>
                </a:lnTo>
                <a:lnTo>
                  <a:pt x="5400119" y="3577239"/>
                </a:lnTo>
                <a:lnTo>
                  <a:pt x="2691728" y="5460274"/>
                </a:lnTo>
                <a:lnTo>
                  <a:pt x="0" y="357091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52" name="Text Placeholder 18">
            <a:extLst>
              <a:ext uri="{FF2B5EF4-FFF2-40B4-BE49-F238E27FC236}">
                <a16:creationId xmlns:a16="http://schemas.microsoft.com/office/drawing/2014/main" id="{B2A32391-3567-484A-869F-44FEECB6DB3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57199" y="2146908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tIns="0" rIns="0" bIns="0" anchor="ctr" anchorCtr="0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53" name="Text Placeholder 5">
            <a:extLst>
              <a:ext uri="{FF2B5EF4-FFF2-40B4-BE49-F238E27FC236}">
                <a16:creationId xmlns:a16="http://schemas.microsoft.com/office/drawing/2014/main" id="{8651DA9B-1C09-43C3-914E-FB51BCEDD25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015360" y="2172748"/>
            <a:ext cx="4494486" cy="32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18">
            <a:extLst>
              <a:ext uri="{FF2B5EF4-FFF2-40B4-BE49-F238E27FC236}">
                <a16:creationId xmlns:a16="http://schemas.microsoft.com/office/drawing/2014/main" id="{4CB8E277-ACFD-43B0-A39F-BE7615C552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57199" y="2899597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tIns="0" rIns="0" bIns="0" anchor="ctr" anchorCtr="0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55" name="Text Placeholder 5">
            <a:extLst>
              <a:ext uri="{FF2B5EF4-FFF2-40B4-BE49-F238E27FC236}">
                <a16:creationId xmlns:a16="http://schemas.microsoft.com/office/drawing/2014/main" id="{B2D19412-D286-490A-AF62-E31A0BF7D47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1015360" y="2925437"/>
            <a:ext cx="4494486" cy="32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9">
            <a:extLst>
              <a:ext uri="{FF2B5EF4-FFF2-40B4-BE49-F238E27FC236}">
                <a16:creationId xmlns:a16="http://schemas.microsoft.com/office/drawing/2014/main" id="{DF0C502E-776E-4776-8238-1FE1C83A84C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57199" y="3679526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tIns="0" rIns="0" bIns="0" anchor="ctr" anchorCtr="0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57" name="Text Placeholder 5">
            <a:extLst>
              <a:ext uri="{FF2B5EF4-FFF2-40B4-BE49-F238E27FC236}">
                <a16:creationId xmlns:a16="http://schemas.microsoft.com/office/drawing/2014/main" id="{8EF4CACF-C03A-48C7-B822-754560D9C819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015360" y="3705366"/>
            <a:ext cx="4494486" cy="32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22">
            <a:extLst>
              <a:ext uri="{FF2B5EF4-FFF2-40B4-BE49-F238E27FC236}">
                <a16:creationId xmlns:a16="http://schemas.microsoft.com/office/drawing/2014/main" id="{674752F6-7BC7-4D47-8BD4-0F3C1888021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57199" y="4434106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tIns="0" rIns="0" bIns="0" anchor="ctr" anchorCtr="0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59" name="Text Placeholder 5">
            <a:extLst>
              <a:ext uri="{FF2B5EF4-FFF2-40B4-BE49-F238E27FC236}">
                <a16:creationId xmlns:a16="http://schemas.microsoft.com/office/drawing/2014/main" id="{AF5D34F2-66E3-41B5-8AED-0BBF0E029715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1015360" y="4459946"/>
            <a:ext cx="4494486" cy="32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 Placeholder 23">
            <a:extLst>
              <a:ext uri="{FF2B5EF4-FFF2-40B4-BE49-F238E27FC236}">
                <a16:creationId xmlns:a16="http://schemas.microsoft.com/office/drawing/2014/main" id="{5E230149-BE4F-40D6-BD20-6F4E31060B1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57199" y="5214035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tIns="0" rIns="0" bIns="0" anchor="ctr" anchorCtr="0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61" name="Text Placeholder 5">
            <a:extLst>
              <a:ext uri="{FF2B5EF4-FFF2-40B4-BE49-F238E27FC236}">
                <a16:creationId xmlns:a16="http://schemas.microsoft.com/office/drawing/2014/main" id="{6B3F4D62-F616-458E-A8DA-D16D04772D2E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1015360" y="5239875"/>
            <a:ext cx="4494486" cy="32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907CC7-DD9D-E4EE-9E61-EB5646B8EB67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7761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1">
    <p:bg>
      <p:bgPr>
        <a:solidFill>
          <a:srgbClr val="00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8">
            <a:extLst>
              <a:ext uri="{FF2B5EF4-FFF2-40B4-BE49-F238E27FC236}">
                <a16:creationId xmlns:a16="http://schemas.microsoft.com/office/drawing/2014/main" id="{1E1362E9-1368-1DD2-D3CF-E8517E0AA8C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33811" y="0"/>
            <a:ext cx="5778916" cy="6550417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64699 w 4643615"/>
              <a:gd name="connsiteY0" fmla="*/ 0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64699 w 4643615"/>
              <a:gd name="connsiteY6" fmla="*/ 0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780445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18376 w 4660375"/>
              <a:gd name="connsiteY0" fmla="*/ 1905 h 4853941"/>
              <a:gd name="connsiteX1" fmla="*/ 4643426 w 4660375"/>
              <a:gd name="connsiteY1" fmla="*/ 0 h 4853941"/>
              <a:gd name="connsiteX2" fmla="*/ 4660375 w 4660375"/>
              <a:gd name="connsiteY2" fmla="*/ 1372945 h 4853941"/>
              <a:gd name="connsiteX3" fmla="*/ 4660375 w 4660375"/>
              <a:gd name="connsiteY3" fmla="*/ 4853941 h 4853941"/>
              <a:gd name="connsiteX4" fmla="*/ 797205 w 4660375"/>
              <a:gd name="connsiteY4" fmla="*/ 4840809 h 4853941"/>
              <a:gd name="connsiteX5" fmla="*/ 0 w 4660375"/>
              <a:gd name="connsiteY5" fmla="*/ 4115031 h 4853941"/>
              <a:gd name="connsiteX6" fmla="*/ 18376 w 4660375"/>
              <a:gd name="connsiteY6" fmla="*/ 1905 h 4853941"/>
              <a:gd name="connsiteX0" fmla="*/ 18376 w 4660375"/>
              <a:gd name="connsiteY0" fmla="*/ 1905 h 4853941"/>
              <a:gd name="connsiteX1" fmla="*/ 4643426 w 4660375"/>
              <a:gd name="connsiteY1" fmla="*/ 0 h 4853941"/>
              <a:gd name="connsiteX2" fmla="*/ 4660375 w 4660375"/>
              <a:gd name="connsiteY2" fmla="*/ 1372945 h 4853941"/>
              <a:gd name="connsiteX3" fmla="*/ 4660375 w 4660375"/>
              <a:gd name="connsiteY3" fmla="*/ 4853941 h 4853941"/>
              <a:gd name="connsiteX4" fmla="*/ 897762 w 4660375"/>
              <a:gd name="connsiteY4" fmla="*/ 4522950 h 4853941"/>
              <a:gd name="connsiteX5" fmla="*/ 0 w 4660375"/>
              <a:gd name="connsiteY5" fmla="*/ 4115031 h 4853941"/>
              <a:gd name="connsiteX6" fmla="*/ 18376 w 4660375"/>
              <a:gd name="connsiteY6" fmla="*/ 1905 h 4853941"/>
              <a:gd name="connsiteX0" fmla="*/ 18376 w 4660375"/>
              <a:gd name="connsiteY0" fmla="*/ 1905 h 4853941"/>
              <a:gd name="connsiteX1" fmla="*/ 4643426 w 4660375"/>
              <a:gd name="connsiteY1" fmla="*/ 0 h 4853941"/>
              <a:gd name="connsiteX2" fmla="*/ 4660375 w 4660375"/>
              <a:gd name="connsiteY2" fmla="*/ 1372945 h 4853941"/>
              <a:gd name="connsiteX3" fmla="*/ 4660375 w 4660375"/>
              <a:gd name="connsiteY3" fmla="*/ 4853941 h 4853941"/>
              <a:gd name="connsiteX4" fmla="*/ 819551 w 4660375"/>
              <a:gd name="connsiteY4" fmla="*/ 4606083 h 4853941"/>
              <a:gd name="connsiteX5" fmla="*/ 0 w 4660375"/>
              <a:gd name="connsiteY5" fmla="*/ 4115031 h 4853941"/>
              <a:gd name="connsiteX6" fmla="*/ 18376 w 4660375"/>
              <a:gd name="connsiteY6" fmla="*/ 1905 h 4853941"/>
              <a:gd name="connsiteX0" fmla="*/ 18376 w 4660375"/>
              <a:gd name="connsiteY0" fmla="*/ 1905 h 4638775"/>
              <a:gd name="connsiteX1" fmla="*/ 4643426 w 4660375"/>
              <a:gd name="connsiteY1" fmla="*/ 0 h 4638775"/>
              <a:gd name="connsiteX2" fmla="*/ 4660375 w 4660375"/>
              <a:gd name="connsiteY2" fmla="*/ 1372945 h 4638775"/>
              <a:gd name="connsiteX3" fmla="*/ 4649203 w 4660375"/>
              <a:gd name="connsiteY3" fmla="*/ 4638775 h 4638775"/>
              <a:gd name="connsiteX4" fmla="*/ 819551 w 4660375"/>
              <a:gd name="connsiteY4" fmla="*/ 4606083 h 4638775"/>
              <a:gd name="connsiteX5" fmla="*/ 0 w 4660375"/>
              <a:gd name="connsiteY5" fmla="*/ 4115031 h 4638775"/>
              <a:gd name="connsiteX6" fmla="*/ 18376 w 4660375"/>
              <a:gd name="connsiteY6" fmla="*/ 1905 h 4638775"/>
              <a:gd name="connsiteX0" fmla="*/ 18376 w 4660377"/>
              <a:gd name="connsiteY0" fmla="*/ 1905 h 4624104"/>
              <a:gd name="connsiteX1" fmla="*/ 4643426 w 4660377"/>
              <a:gd name="connsiteY1" fmla="*/ 0 h 4624104"/>
              <a:gd name="connsiteX2" fmla="*/ 4660375 w 4660377"/>
              <a:gd name="connsiteY2" fmla="*/ 1372945 h 4624104"/>
              <a:gd name="connsiteX3" fmla="*/ 4660377 w 4660377"/>
              <a:gd name="connsiteY3" fmla="*/ 4624104 h 4624104"/>
              <a:gd name="connsiteX4" fmla="*/ 819551 w 4660377"/>
              <a:gd name="connsiteY4" fmla="*/ 4606083 h 4624104"/>
              <a:gd name="connsiteX5" fmla="*/ 0 w 4660377"/>
              <a:gd name="connsiteY5" fmla="*/ 4115031 h 4624104"/>
              <a:gd name="connsiteX6" fmla="*/ 18376 w 4660377"/>
              <a:gd name="connsiteY6" fmla="*/ 1905 h 4624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60377" h="4624104">
                <a:moveTo>
                  <a:pt x="18376" y="1905"/>
                </a:moveTo>
                <a:lnTo>
                  <a:pt x="4643426" y="0"/>
                </a:lnTo>
                <a:lnTo>
                  <a:pt x="4660375" y="1372945"/>
                </a:lnTo>
                <a:cubicBezTo>
                  <a:pt x="4660376" y="2456665"/>
                  <a:pt x="4660376" y="3540384"/>
                  <a:pt x="4660377" y="4624104"/>
                </a:cubicBezTo>
                <a:lnTo>
                  <a:pt x="819551" y="4606083"/>
                </a:lnTo>
                <a:cubicBezTo>
                  <a:pt x="92133" y="4161950"/>
                  <a:pt x="1092031" y="4746158"/>
                  <a:pt x="0" y="4115031"/>
                </a:cubicBezTo>
                <a:cubicBezTo>
                  <a:pt x="539" y="2657597"/>
                  <a:pt x="17837" y="1459339"/>
                  <a:pt x="18376" y="1905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31F7ED88-D0CF-434E-AF66-2A6C617A15B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86954" y="3871357"/>
            <a:ext cx="5542646" cy="5796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  <a:lvl2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2pPr>
            <a:lvl3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3pPr>
            <a:lvl4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da-DK"/>
              <a:t>Description goes here</a:t>
            </a:r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CEF1787-A2E1-458A-BF2D-A3E6A5C678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691" y="2458622"/>
            <a:ext cx="5539364" cy="970378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4000" b="0" dirty="0">
                <a:solidFill>
                  <a:schemeClr val="bg1"/>
                </a:solidFill>
              </a:defRPr>
            </a:lvl1pPr>
          </a:lstStyle>
          <a:p>
            <a:pPr marR="0" lvl="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</a:pPr>
            <a:r>
              <a:rPr lang="en-US"/>
              <a:t>Slide divider option-1</a:t>
            </a:r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3EDFEB-8067-C546-9170-A0FCA7F93436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2816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2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6">
            <a:extLst>
              <a:ext uri="{FF2B5EF4-FFF2-40B4-BE49-F238E27FC236}">
                <a16:creationId xmlns:a16="http://schemas.microsoft.com/office/drawing/2014/main" id="{34F23F37-E2AA-CD8A-EE67-86938522C0B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176704" y="361559"/>
            <a:ext cx="4106489" cy="5587441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7 h 7347601"/>
              <a:gd name="connsiteX1" fmla="*/ 2724883 w 5400119"/>
              <a:gd name="connsiteY1" fmla="*/ 0 h 7347601"/>
              <a:gd name="connsiteX2" fmla="*/ 5400119 w 5400119"/>
              <a:gd name="connsiteY2" fmla="*/ 1887327 h 7347601"/>
              <a:gd name="connsiteX3" fmla="*/ 5400119 w 5400119"/>
              <a:gd name="connsiteY3" fmla="*/ 5464566 h 7347601"/>
              <a:gd name="connsiteX4" fmla="*/ 2691728 w 5400119"/>
              <a:gd name="connsiteY4" fmla="*/ 7347601 h 7347601"/>
              <a:gd name="connsiteX5" fmla="*/ 0 w 5400119"/>
              <a:gd name="connsiteY5" fmla="*/ 5458240 h 7347601"/>
              <a:gd name="connsiteX6" fmla="*/ 0 w 5400119"/>
              <a:gd name="connsiteY6" fmla="*/ 1887327 h 7347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00119" h="7347601">
                <a:moveTo>
                  <a:pt x="0" y="1887327"/>
                </a:moveTo>
                <a:cubicBezTo>
                  <a:pt x="807954" y="1387227"/>
                  <a:pt x="1673244" y="672112"/>
                  <a:pt x="2724883" y="0"/>
                </a:cubicBezTo>
                <a:lnTo>
                  <a:pt x="5400119" y="1887327"/>
                </a:lnTo>
                <a:lnTo>
                  <a:pt x="5400119" y="5464566"/>
                </a:lnTo>
                <a:lnTo>
                  <a:pt x="2691728" y="7347601"/>
                </a:lnTo>
                <a:lnTo>
                  <a:pt x="0" y="5458240"/>
                </a:lnTo>
                <a:lnTo>
                  <a:pt x="0" y="188732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75B13D18-A6A5-0566-06F9-6882C197A1E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86954" y="3871357"/>
            <a:ext cx="5542646" cy="5796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  <a:lvl2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2pPr>
            <a:lvl3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3pPr>
            <a:lvl4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da-DK"/>
              <a:t>Description goes here</a:t>
            </a:r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5546B62-BBF6-EFB8-5C8D-A2DBE27148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691" y="2458622"/>
            <a:ext cx="5539364" cy="970378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4000" b="0" dirty="0">
                <a:solidFill>
                  <a:schemeClr val="bg1"/>
                </a:solidFill>
              </a:defRPr>
            </a:lvl1pPr>
          </a:lstStyle>
          <a:p>
            <a:pPr marR="0" lvl="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</a:pPr>
            <a:r>
              <a:rPr lang="en-US"/>
              <a:t>Slide divider option-2</a:t>
            </a:r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DAF5145-4B22-7F0E-9C3D-92E80C802791}"/>
              </a:ext>
            </a:extLst>
          </p:cNvPr>
          <p:cNvSpPr/>
          <p:nvPr userDrawn="1"/>
        </p:nvSpPr>
        <p:spPr>
          <a:xfrm>
            <a:off x="0" y="6489700"/>
            <a:ext cx="12192000" cy="368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AFF62C-650D-EDBE-F9FA-6AADEFCFC7E8}"/>
              </a:ext>
            </a:extLst>
          </p:cNvPr>
          <p:cNvSpPr txBox="1"/>
          <p:nvPr userDrawn="1"/>
        </p:nvSpPr>
        <p:spPr>
          <a:xfrm>
            <a:off x="442800" y="6612295"/>
            <a:ext cx="2628925" cy="123111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defPPr>
              <a:defRPr lang="en-US"/>
            </a:defPPr>
            <a:lvl1pPr>
              <a:defRPr sz="800" b="1">
                <a:solidFill>
                  <a:schemeClr val="bg2"/>
                </a:solidFill>
                <a:ea typeface="Cambria" panose="02040503050406030204" pitchFamily="18" charset="0"/>
                <a:cs typeface="Georgia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14F82A-B1F0-497E-B440-1AC0EA5CDB07}" type="slidenum">
              <a:rPr lang="en-US" b="0" smtClean="0">
                <a:solidFill>
                  <a:schemeClr val="bg1"/>
                </a:solidFill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b="0">
                <a:solidFill>
                  <a:schemeClr val="bg1"/>
                </a:solidFill>
              </a:rPr>
              <a:t>          </a:t>
            </a:r>
            <a:r>
              <a:rPr lang="en-US" b="0">
                <a:solidFill>
                  <a:schemeClr val="bg1"/>
                </a:solidFill>
                <a:ea typeface="Cambria" panose="02040503050406030204" pitchFamily="18" charset="0"/>
                <a:cs typeface="Calibri" charset="0"/>
              </a:rPr>
              <a:t>Copyright © 2024 Genpact. All Rights Reserved.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36E18484-8027-ABE8-EDDF-0BE9654000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26848" y="6568968"/>
            <a:ext cx="720000" cy="20976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8956CE0-8FA1-4F38-FF53-57FE65545908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0539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3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8">
            <a:extLst>
              <a:ext uri="{FF2B5EF4-FFF2-40B4-BE49-F238E27FC236}">
                <a16:creationId xmlns:a16="http://schemas.microsoft.com/office/drawing/2014/main" id="{FBE68FB0-8B34-6316-DB4D-BEA629A601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33811" y="0"/>
            <a:ext cx="5778916" cy="6550417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64699 w 4643615"/>
              <a:gd name="connsiteY0" fmla="*/ 0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64699 w 4643615"/>
              <a:gd name="connsiteY6" fmla="*/ 0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780445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18376 w 4660375"/>
              <a:gd name="connsiteY0" fmla="*/ 1905 h 4853941"/>
              <a:gd name="connsiteX1" fmla="*/ 4643426 w 4660375"/>
              <a:gd name="connsiteY1" fmla="*/ 0 h 4853941"/>
              <a:gd name="connsiteX2" fmla="*/ 4660375 w 4660375"/>
              <a:gd name="connsiteY2" fmla="*/ 1372945 h 4853941"/>
              <a:gd name="connsiteX3" fmla="*/ 4660375 w 4660375"/>
              <a:gd name="connsiteY3" fmla="*/ 4853941 h 4853941"/>
              <a:gd name="connsiteX4" fmla="*/ 797205 w 4660375"/>
              <a:gd name="connsiteY4" fmla="*/ 4840809 h 4853941"/>
              <a:gd name="connsiteX5" fmla="*/ 0 w 4660375"/>
              <a:gd name="connsiteY5" fmla="*/ 4115031 h 4853941"/>
              <a:gd name="connsiteX6" fmla="*/ 18376 w 4660375"/>
              <a:gd name="connsiteY6" fmla="*/ 1905 h 4853941"/>
              <a:gd name="connsiteX0" fmla="*/ 18376 w 4660375"/>
              <a:gd name="connsiteY0" fmla="*/ 1905 h 4853941"/>
              <a:gd name="connsiteX1" fmla="*/ 4643426 w 4660375"/>
              <a:gd name="connsiteY1" fmla="*/ 0 h 4853941"/>
              <a:gd name="connsiteX2" fmla="*/ 4660375 w 4660375"/>
              <a:gd name="connsiteY2" fmla="*/ 1372945 h 4853941"/>
              <a:gd name="connsiteX3" fmla="*/ 4660375 w 4660375"/>
              <a:gd name="connsiteY3" fmla="*/ 4853941 h 4853941"/>
              <a:gd name="connsiteX4" fmla="*/ 897762 w 4660375"/>
              <a:gd name="connsiteY4" fmla="*/ 4522950 h 4853941"/>
              <a:gd name="connsiteX5" fmla="*/ 0 w 4660375"/>
              <a:gd name="connsiteY5" fmla="*/ 4115031 h 4853941"/>
              <a:gd name="connsiteX6" fmla="*/ 18376 w 4660375"/>
              <a:gd name="connsiteY6" fmla="*/ 1905 h 4853941"/>
              <a:gd name="connsiteX0" fmla="*/ 18376 w 4660375"/>
              <a:gd name="connsiteY0" fmla="*/ 1905 h 4853941"/>
              <a:gd name="connsiteX1" fmla="*/ 4643426 w 4660375"/>
              <a:gd name="connsiteY1" fmla="*/ 0 h 4853941"/>
              <a:gd name="connsiteX2" fmla="*/ 4660375 w 4660375"/>
              <a:gd name="connsiteY2" fmla="*/ 1372945 h 4853941"/>
              <a:gd name="connsiteX3" fmla="*/ 4660375 w 4660375"/>
              <a:gd name="connsiteY3" fmla="*/ 4853941 h 4853941"/>
              <a:gd name="connsiteX4" fmla="*/ 819551 w 4660375"/>
              <a:gd name="connsiteY4" fmla="*/ 4606083 h 4853941"/>
              <a:gd name="connsiteX5" fmla="*/ 0 w 4660375"/>
              <a:gd name="connsiteY5" fmla="*/ 4115031 h 4853941"/>
              <a:gd name="connsiteX6" fmla="*/ 18376 w 4660375"/>
              <a:gd name="connsiteY6" fmla="*/ 1905 h 4853941"/>
              <a:gd name="connsiteX0" fmla="*/ 18376 w 4660375"/>
              <a:gd name="connsiteY0" fmla="*/ 1905 h 4638775"/>
              <a:gd name="connsiteX1" fmla="*/ 4643426 w 4660375"/>
              <a:gd name="connsiteY1" fmla="*/ 0 h 4638775"/>
              <a:gd name="connsiteX2" fmla="*/ 4660375 w 4660375"/>
              <a:gd name="connsiteY2" fmla="*/ 1372945 h 4638775"/>
              <a:gd name="connsiteX3" fmla="*/ 4649203 w 4660375"/>
              <a:gd name="connsiteY3" fmla="*/ 4638775 h 4638775"/>
              <a:gd name="connsiteX4" fmla="*/ 819551 w 4660375"/>
              <a:gd name="connsiteY4" fmla="*/ 4606083 h 4638775"/>
              <a:gd name="connsiteX5" fmla="*/ 0 w 4660375"/>
              <a:gd name="connsiteY5" fmla="*/ 4115031 h 4638775"/>
              <a:gd name="connsiteX6" fmla="*/ 18376 w 4660375"/>
              <a:gd name="connsiteY6" fmla="*/ 1905 h 4638775"/>
              <a:gd name="connsiteX0" fmla="*/ 18376 w 4660377"/>
              <a:gd name="connsiteY0" fmla="*/ 1905 h 4624104"/>
              <a:gd name="connsiteX1" fmla="*/ 4643426 w 4660377"/>
              <a:gd name="connsiteY1" fmla="*/ 0 h 4624104"/>
              <a:gd name="connsiteX2" fmla="*/ 4660375 w 4660377"/>
              <a:gd name="connsiteY2" fmla="*/ 1372945 h 4624104"/>
              <a:gd name="connsiteX3" fmla="*/ 4660377 w 4660377"/>
              <a:gd name="connsiteY3" fmla="*/ 4624104 h 4624104"/>
              <a:gd name="connsiteX4" fmla="*/ 819551 w 4660377"/>
              <a:gd name="connsiteY4" fmla="*/ 4606083 h 4624104"/>
              <a:gd name="connsiteX5" fmla="*/ 0 w 4660377"/>
              <a:gd name="connsiteY5" fmla="*/ 4115031 h 4624104"/>
              <a:gd name="connsiteX6" fmla="*/ 18376 w 4660377"/>
              <a:gd name="connsiteY6" fmla="*/ 1905 h 4624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60377" h="4624104">
                <a:moveTo>
                  <a:pt x="18376" y="1905"/>
                </a:moveTo>
                <a:lnTo>
                  <a:pt x="4643426" y="0"/>
                </a:lnTo>
                <a:lnTo>
                  <a:pt x="4660375" y="1372945"/>
                </a:lnTo>
                <a:cubicBezTo>
                  <a:pt x="4660376" y="2456665"/>
                  <a:pt x="4660376" y="3540384"/>
                  <a:pt x="4660377" y="4624104"/>
                </a:cubicBezTo>
                <a:lnTo>
                  <a:pt x="819551" y="4606083"/>
                </a:lnTo>
                <a:cubicBezTo>
                  <a:pt x="92133" y="4161950"/>
                  <a:pt x="1092031" y="4746158"/>
                  <a:pt x="0" y="4115031"/>
                </a:cubicBezTo>
                <a:cubicBezTo>
                  <a:pt x="539" y="2657597"/>
                  <a:pt x="17837" y="1459339"/>
                  <a:pt x="18376" y="1905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1E522284-760C-36A0-FA38-B757DAF9E92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86954" y="3871357"/>
            <a:ext cx="5542646" cy="5796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  <a:lvl2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2pPr>
            <a:lvl3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3pPr>
            <a:lvl4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da-DK"/>
              <a:t>Description goes here</a:t>
            </a:r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B765A73-44F2-B919-4760-E5F9ADDC7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691" y="2458622"/>
            <a:ext cx="5539364" cy="970378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4000" b="0" dirty="0">
                <a:solidFill>
                  <a:schemeClr val="bg1"/>
                </a:solidFill>
              </a:defRPr>
            </a:lvl1pPr>
          </a:lstStyle>
          <a:p>
            <a:pPr marR="0" lvl="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</a:pPr>
            <a:r>
              <a:rPr lang="en-US"/>
              <a:t>Slide divider option-3</a:t>
            </a:r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82BD16-9B2B-8B0E-A51A-5C3A83AE220D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1872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6">
            <a:extLst>
              <a:ext uri="{FF2B5EF4-FFF2-40B4-BE49-F238E27FC236}">
                <a16:creationId xmlns:a16="http://schemas.microsoft.com/office/drawing/2014/main" id="{D0636E4F-6FDF-00D3-3632-6F06CF5810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48969" y="0"/>
            <a:ext cx="5400119" cy="5460274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119" h="5460274">
                <a:moveTo>
                  <a:pt x="0" y="0"/>
                </a:moveTo>
                <a:lnTo>
                  <a:pt x="5400119" y="0"/>
                </a:lnTo>
                <a:lnTo>
                  <a:pt x="5400119" y="3577239"/>
                </a:lnTo>
                <a:lnTo>
                  <a:pt x="2691728" y="5460274"/>
                </a:lnTo>
                <a:lnTo>
                  <a:pt x="0" y="3570913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Text Placeholder 34">
            <a:extLst>
              <a:ext uri="{FF2B5EF4-FFF2-40B4-BE49-F238E27FC236}">
                <a16:creationId xmlns:a16="http://schemas.microsoft.com/office/drawing/2014/main" id="{905750CB-E259-BD75-F2BE-CB97F921F10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4713" y="3642632"/>
            <a:ext cx="5221287" cy="579600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chemeClr val="tx2"/>
                </a:solidFill>
              </a:rPr>
              <a:t>Subtitle goes here</a:t>
            </a:r>
          </a:p>
        </p:txBody>
      </p:sp>
      <p:sp>
        <p:nvSpPr>
          <p:cNvPr id="7" name="Text Placeholder 35">
            <a:extLst>
              <a:ext uri="{FF2B5EF4-FFF2-40B4-BE49-F238E27FC236}">
                <a16:creationId xmlns:a16="http://schemas.microsoft.com/office/drawing/2014/main" id="{0FE92E40-CA31-F03A-1EBB-DCAF2D82CFD3}"/>
              </a:ext>
            </a:extLst>
          </p:cNvPr>
          <p:cNvSpPr txBox="1">
            <a:spLocks/>
          </p:cNvSpPr>
          <p:nvPr userDrawn="1"/>
        </p:nvSpPr>
        <p:spPr>
          <a:xfrm>
            <a:off x="874713" y="2241550"/>
            <a:ext cx="5221287" cy="381000"/>
          </a:xfrm>
          <a:prstGeom prst="rect">
            <a:avLst/>
          </a:prstGeom>
          <a:noFill/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en-US" sz="1400" b="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  <a:lvl2pPr marL="252000" indent="-252000" algn="l" defTabSz="914400" rtl="0" eaLnBrk="1" latinLnBrk="0" hangingPunct="1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■"/>
              <a:defRPr lang="en-US" sz="1400" b="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  <a:lvl3pPr marL="504000" indent="-252000" algn="l" defTabSz="914400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►"/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  <a:lvl4pPr marL="756000" indent="-252000" algn="l" defTabSz="914400" rtl="0" eaLnBrk="1" latinLnBrk="0" hangingPunct="1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lang="en-US" sz="11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FontTx/>
              <a:buNone/>
              <a:defRPr lang="en-GB" sz="1600" b="1" kern="1200" dirty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>
                <a:solidFill>
                  <a:schemeClr val="bg1"/>
                </a:solidFill>
              </a:rPr>
              <a:t>Date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C823B72-5E95-1B66-6940-D213A0D173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691" y="2458622"/>
            <a:ext cx="5209309" cy="970378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4000" b="0" dirty="0">
                <a:solidFill>
                  <a:schemeClr val="bg1"/>
                </a:solidFill>
              </a:defRPr>
            </a:lvl1pPr>
          </a:lstStyle>
          <a:p>
            <a:pPr marR="0" lvl="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</a:pPr>
            <a:r>
              <a:rPr lang="en-US"/>
              <a:t>Slide divider option-4</a:t>
            </a:r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0EF2C7B-4094-E723-3353-C4FAE8D7043C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0797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2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31F7ED88-D0CF-434E-AF66-2A6C617A15B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2256" y="3719859"/>
            <a:ext cx="5986800" cy="5796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  <a:lvl2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2pPr>
            <a:lvl3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3pPr>
            <a:lvl4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da-DK"/>
              <a:t>Description goes here</a:t>
            </a:r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28338C-0118-4339-8B11-1628D97DA4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256" y="2320979"/>
            <a:ext cx="5983255" cy="970378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4000" dirty="0">
                <a:solidFill>
                  <a:schemeClr val="bg1"/>
                </a:solidFill>
              </a:defRPr>
            </a:lvl1pPr>
          </a:lstStyle>
          <a:p>
            <a:pPr marR="0" lvl="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</a:pPr>
            <a:r>
              <a:rPr lang="en-US"/>
              <a:t>Slide divider option-5</a:t>
            </a:r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19AC635-6B6B-0D71-3A53-DE7C0B9A3A1D}"/>
              </a:ext>
            </a:extLst>
          </p:cNvPr>
          <p:cNvSpPr/>
          <p:nvPr userDrawn="1"/>
        </p:nvSpPr>
        <p:spPr>
          <a:xfrm>
            <a:off x="0" y="6489700"/>
            <a:ext cx="12192000" cy="368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F94C0B-58C1-23DD-415C-8662CF01F530}"/>
              </a:ext>
            </a:extLst>
          </p:cNvPr>
          <p:cNvSpPr txBox="1"/>
          <p:nvPr userDrawn="1"/>
        </p:nvSpPr>
        <p:spPr>
          <a:xfrm>
            <a:off x="442800" y="6612295"/>
            <a:ext cx="2628925" cy="123111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defPPr>
              <a:defRPr lang="en-US"/>
            </a:defPPr>
            <a:lvl1pPr>
              <a:defRPr sz="800" b="1">
                <a:solidFill>
                  <a:schemeClr val="bg2"/>
                </a:solidFill>
                <a:ea typeface="Cambria" panose="02040503050406030204" pitchFamily="18" charset="0"/>
                <a:cs typeface="Georgia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14F82A-B1F0-497E-B440-1AC0EA5CDB07}" type="slidenum">
              <a:rPr lang="en-US" b="0" smtClean="0">
                <a:solidFill>
                  <a:schemeClr val="bg1"/>
                </a:solidFill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b="0">
                <a:solidFill>
                  <a:schemeClr val="bg1"/>
                </a:solidFill>
              </a:rPr>
              <a:t>          </a:t>
            </a:r>
            <a:r>
              <a:rPr lang="en-US" b="0">
                <a:solidFill>
                  <a:schemeClr val="bg1"/>
                </a:solidFill>
                <a:ea typeface="Cambria" panose="02040503050406030204" pitchFamily="18" charset="0"/>
                <a:cs typeface="Calibri" charset="0"/>
              </a:rPr>
              <a:t>Copyright © 2024 Genpact. All Rights Reserved.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A68C24B-4DEE-2EE9-E5CD-7C95D3CF698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26848" y="6568968"/>
            <a:ext cx="720000" cy="20976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9409A25-15A2-CC9D-8208-AA2AB9AE1AF5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5512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E0BA6F1B-DB4E-4726-82C8-F69E131B99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74257" y="3542617"/>
            <a:ext cx="6843487" cy="381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  <a:lvl2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2pPr>
            <a:lvl3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3pPr>
            <a:lvl4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Description goes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D997A980-7EC0-453E-ABF1-4DC83EB7CB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4257" y="2241550"/>
            <a:ext cx="6843486" cy="970378"/>
          </a:xfrm>
        </p:spPr>
        <p:txBody>
          <a:bodyPr vert="horz" lIns="0" tIns="45720" rIns="91440" bIns="45720" rtlCol="0" anchor="b">
            <a:noAutofit/>
          </a:bodyPr>
          <a:lstStyle>
            <a:lvl1pPr algn="ctr">
              <a:defRPr lang="en-GB" sz="4000" dirty="0">
                <a:solidFill>
                  <a:schemeClr val="bg1"/>
                </a:solidFill>
              </a:defRPr>
            </a:lvl1pPr>
          </a:lstStyle>
          <a:p>
            <a:pPr lvl="0" algn="ctr">
              <a:spcBef>
                <a:spcPts val="600"/>
              </a:spcBef>
            </a:pPr>
            <a:r>
              <a:rPr lang="en-US"/>
              <a:t>Slide divider option-3</a:t>
            </a: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0DE953-4336-772F-5C05-C96348BFF8D3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2771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 w/ Subtitle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36C5D7ED-4BED-4EE7-B3FF-722D1205BE10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8"/>
          </a:xfrm>
          <a:prstGeom prst="rect">
            <a:avLst/>
          </a:prstGeom>
        </p:spPr>
        <p:txBody>
          <a:bodyPr vert="horz" l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99C58B1-5C87-C44A-97E7-9FC9E847631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B9CE05-D4AE-463E-BA12-526BA7792C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D650234-DD57-4C81-AB23-92FD51EEBD7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2799" y="2249826"/>
            <a:ext cx="11303999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accent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add text and use Alt, Shift plus the arrow keys to change to other placeholder text styles, such as bullet levels and body headings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3EBAB9-D682-BEF7-47A5-A248EAB4A865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304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/ Subtitle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36C5D7ED-4BED-4EE7-B3FF-722D1205BE10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8"/>
          </a:xfrm>
          <a:prstGeom prst="rect">
            <a:avLst/>
          </a:prstGeom>
        </p:spPr>
        <p:txBody>
          <a:bodyPr vert="horz" l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99C58B1-5C87-C44A-97E7-9FC9E847631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B9CE05-D4AE-463E-BA12-526BA7792C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EF3A5B-6573-90EC-55CA-65445E914F10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5403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99C58B1-5C87-C44A-97E7-9FC9E847631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B9CE05-D4AE-463E-BA12-526BA7792C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800" y="388845"/>
            <a:ext cx="11304000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D650234-DD57-4C81-AB23-92FD51EEBD7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2799" y="1773238"/>
            <a:ext cx="11303999" cy="4364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accent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add text and use Alt, Shift plus the arrow keys to change to other placeholder text styles, such as bullet levels and body headings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97AB5BA-2E37-3F90-B732-3BEB4298A01B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1512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8">
            <a:extLst>
              <a:ext uri="{FF2B5EF4-FFF2-40B4-BE49-F238E27FC236}">
                <a16:creationId xmlns:a16="http://schemas.microsoft.com/office/drawing/2014/main" id="{D112766B-404B-F99D-6A02-6CBBC9F2D4F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53716" y="1"/>
            <a:ext cx="5456756" cy="6526588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3217548 w 4627025"/>
              <a:gd name="connsiteY4" fmla="*/ 4840809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67323 w 4627025"/>
              <a:gd name="connsiteY4" fmla="*/ 4826787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17703 w 4627025"/>
              <a:gd name="connsiteY0" fmla="*/ 7619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17703 w 4627025"/>
              <a:gd name="connsiteY6" fmla="*/ 7619 h 4853941"/>
              <a:gd name="connsiteX0" fmla="*/ 19218 w 4627025"/>
              <a:gd name="connsiteY0" fmla="*/ 977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19218 w 4627025"/>
              <a:gd name="connsiteY6" fmla="*/ 977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27025" h="4853941">
                <a:moveTo>
                  <a:pt x="19218" y="977"/>
                </a:moveTo>
                <a:lnTo>
                  <a:pt x="4610076" y="0"/>
                </a:lnTo>
                <a:lnTo>
                  <a:pt x="4627025" y="1372945"/>
                </a:lnTo>
                <a:lnTo>
                  <a:pt x="4627025" y="4853941"/>
                </a:lnTo>
                <a:lnTo>
                  <a:pt x="1082526" y="4838217"/>
                </a:lnTo>
                <a:cubicBezTo>
                  <a:pt x="357280" y="4415039"/>
                  <a:pt x="581640" y="4530534"/>
                  <a:pt x="0" y="4171810"/>
                </a:cubicBezTo>
                <a:lnTo>
                  <a:pt x="19218" y="97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31F7ED88-D0CF-434E-AF66-2A6C617A15B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86954" y="3871357"/>
            <a:ext cx="5542646" cy="5796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16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  <a:lvl2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2pPr>
            <a:lvl3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3pPr>
            <a:lvl4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da-DK"/>
              <a:t>Description goes here</a:t>
            </a:r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CEF1787-A2E1-458A-BF2D-A3E6A5C678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691" y="2458622"/>
            <a:ext cx="5539364" cy="970378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4000" b="0" dirty="0"/>
            </a:lvl1pPr>
          </a:lstStyle>
          <a:p>
            <a:pPr marR="0" lvl="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</a:pPr>
            <a:r>
              <a:rPr lang="en-US"/>
              <a:t>Slide divider option-1</a:t>
            </a:r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1D6EC4A-4E6D-E6FD-0D32-A4B3C1BB0E6F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9896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99C58B1-5C87-C44A-97E7-9FC9E847631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B9CE05-D4AE-463E-BA12-526BA7792C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800" y="388845"/>
            <a:ext cx="11304000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11FA35-AE7B-5F44-216D-849F1F83BCB4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528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3">
            <a:extLst>
              <a:ext uri="{FF2B5EF4-FFF2-40B4-BE49-F238E27FC236}">
                <a16:creationId xmlns:a16="http://schemas.microsoft.com/office/drawing/2014/main" id="{BBEAF997-6809-4636-8337-1DC306436A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AE2FC26A-8D8D-4044-8040-65574EFDEA21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8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B0EA591-0F76-4C5D-A80F-BE3FFDBDE3C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5BF33-BB6E-45E7-8DA2-B771B41B93E8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42799" y="2249826"/>
            <a:ext cx="5399999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 and use Alt, Shift plus the arrow keys to change to other placeholder text styles, such as bullet levels and body headings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Content Placeholder 5">
            <a:extLst>
              <a:ext uri="{FF2B5EF4-FFF2-40B4-BE49-F238E27FC236}">
                <a16:creationId xmlns:a16="http://schemas.microsoft.com/office/drawing/2014/main" id="{99B19804-BB2B-4735-8B2C-A604FF50836C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346799" y="2249826"/>
            <a:ext cx="5399999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 and use Alt, Shift plus the arrow keys to change to other placeholder text styles, such as bullet levels and body headings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814A5C-3774-9C49-489A-7A2FA04F8ACC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195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704">
          <p15:clr>
            <a:srgbClr val="FBAE40"/>
          </p15:clr>
        </p15:guide>
        <p15:guide id="3" pos="3976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3">
            <a:extLst>
              <a:ext uri="{FF2B5EF4-FFF2-40B4-BE49-F238E27FC236}">
                <a16:creationId xmlns:a16="http://schemas.microsoft.com/office/drawing/2014/main" id="{F679A7A8-7517-400C-92F2-47DF5DFAE4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C5BFAF6D-F9A4-4082-BB3E-3585BE01845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8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FAE361D-E02F-49AE-9D8E-909869D37E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340C5D9-7E2C-4DBF-B474-7315E5694EA7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42799" y="2249827"/>
            <a:ext cx="3492000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Content Placeholder 4">
            <a:extLst>
              <a:ext uri="{FF2B5EF4-FFF2-40B4-BE49-F238E27FC236}">
                <a16:creationId xmlns:a16="http://schemas.microsoft.com/office/drawing/2014/main" id="{0246EE9D-0C3A-4235-852F-85532580113D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348799" y="2249827"/>
            <a:ext cx="3492000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BA876610-D805-422A-AB67-A2E3457706BB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8254798" y="2249827"/>
            <a:ext cx="3492000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chemeClr val="bg1"/>
              </a:buCl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A3F886D-1F21-3A24-EDA7-A2629B244377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6263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3">
            <a:extLst>
              <a:ext uri="{FF2B5EF4-FFF2-40B4-BE49-F238E27FC236}">
                <a16:creationId xmlns:a16="http://schemas.microsoft.com/office/drawing/2014/main" id="{F679A7A8-7517-400C-92F2-47DF5DFAE4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C5BFAF6D-F9A4-4082-BB3E-3585BE01845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800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43728C49-8B97-44DE-B314-372422AECD1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839C241-A37E-4FB1-AB6F-5454AC484396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442799" y="2249826"/>
            <a:ext cx="2520000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Content Placeholder 4">
            <a:extLst>
              <a:ext uri="{FF2B5EF4-FFF2-40B4-BE49-F238E27FC236}">
                <a16:creationId xmlns:a16="http://schemas.microsoft.com/office/drawing/2014/main" id="{BB9B68F2-D439-4594-AC54-2D97003187AD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3370799" y="2249826"/>
            <a:ext cx="2520000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3" name="Content Placeholder 4">
            <a:extLst>
              <a:ext uri="{FF2B5EF4-FFF2-40B4-BE49-F238E27FC236}">
                <a16:creationId xmlns:a16="http://schemas.microsoft.com/office/drawing/2014/main" id="{49A707FB-2749-4A62-9BFA-375267A10C6A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298799" y="2249826"/>
            <a:ext cx="2520000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4" name="Content Placeholder 4">
            <a:extLst>
              <a:ext uri="{FF2B5EF4-FFF2-40B4-BE49-F238E27FC236}">
                <a16:creationId xmlns:a16="http://schemas.microsoft.com/office/drawing/2014/main" id="{D3ACC19A-B912-4B59-B8C0-B7B502033037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9226798" y="2249826"/>
            <a:ext cx="2520000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089CE2-8593-4EEF-0F02-BCC891DB283E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3244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ntent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3">
            <a:extLst>
              <a:ext uri="{FF2B5EF4-FFF2-40B4-BE49-F238E27FC236}">
                <a16:creationId xmlns:a16="http://schemas.microsoft.com/office/drawing/2014/main" id="{F679A7A8-7517-400C-92F2-47DF5DFAE4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C5BFAF6D-F9A4-4082-BB3E-3585BE01845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8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FAE361D-E02F-49AE-9D8E-909869D37E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340C5D9-7E2C-4DBF-B474-7315E5694EA7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42799" y="2249827"/>
            <a:ext cx="3492000" cy="1728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Content Placeholder 4">
            <a:extLst>
              <a:ext uri="{FF2B5EF4-FFF2-40B4-BE49-F238E27FC236}">
                <a16:creationId xmlns:a16="http://schemas.microsoft.com/office/drawing/2014/main" id="{0246EE9D-0C3A-4235-852F-85532580113D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348799" y="2249827"/>
            <a:ext cx="3492000" cy="1728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BA876610-D805-422A-AB67-A2E3457706BB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8254798" y="2249827"/>
            <a:ext cx="3492000" cy="1728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1360925D-64BD-4B3C-8A81-8518ADDBB27D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442799" y="4412359"/>
            <a:ext cx="3492000" cy="1728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20383EBB-A0B3-47F7-87D6-8932F29B6F87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4348799" y="4412359"/>
            <a:ext cx="3492000" cy="1728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4">
            <a:extLst>
              <a:ext uri="{FF2B5EF4-FFF2-40B4-BE49-F238E27FC236}">
                <a16:creationId xmlns:a16="http://schemas.microsoft.com/office/drawing/2014/main" id="{390A7376-F8D9-485E-ACF1-C6D581D91DF4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8254798" y="4412359"/>
            <a:ext cx="3492000" cy="1728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99F9CCB-D2B3-221F-F0C4-9FDE67756247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8881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Object Box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3">
            <a:extLst>
              <a:ext uri="{FF2B5EF4-FFF2-40B4-BE49-F238E27FC236}">
                <a16:creationId xmlns:a16="http://schemas.microsoft.com/office/drawing/2014/main" id="{BBEAF997-6809-4636-8337-1DC306436A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AE2FC26A-8D8D-4044-8040-65574EFDEA21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6DCDD012-C59E-408C-9BC6-87284E8CBC48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346798" y="2249827"/>
            <a:ext cx="5400000" cy="3096000"/>
          </a:xfrm>
          <a:prstGeom prst="rect">
            <a:avLst/>
          </a:prstGeom>
        </p:spPr>
        <p:txBody>
          <a:bodyPr anchor="ctr" anchorCtr="0"/>
          <a:lstStyle>
            <a:lvl1pPr algn="ctr">
              <a:defRPr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8CBDA8CD-2DCF-4C62-A004-4DB05419240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46798" y="5448612"/>
            <a:ext cx="5400000" cy="689214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bg1"/>
                </a:solidFill>
                <a:latin typeface="Arial Nova" panose="020B0504020202020204" pitchFamily="34" charset="0"/>
              </a:defRPr>
            </a:lvl1pPr>
            <a:lvl2pPr marL="0" indent="0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b="0">
                <a:solidFill>
                  <a:schemeClr val="tx2"/>
                </a:solidFill>
              </a:defRPr>
            </a:lvl2pPr>
            <a:lvl3pPr marL="269875" indent="-269875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  <a:defRPr sz="1400">
                <a:solidFill>
                  <a:schemeClr val="tx2"/>
                </a:solidFill>
              </a:defRPr>
            </a:lvl3pPr>
            <a:lvl4pPr marL="503238" indent="-233363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►"/>
              <a:defRPr sz="1200">
                <a:solidFill>
                  <a:schemeClr val="tx2"/>
                </a:solidFill>
              </a:defRPr>
            </a:lvl4pPr>
            <a:lvl5pPr marL="717550" indent="-1936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lang="en-GB" sz="105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insert chart commentary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64264AD-E771-4AD5-B1EE-AD1A80E2730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B988B8B-FFD1-4F96-AC27-37F2C24F27E1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442799" y="2249827"/>
            <a:ext cx="5400000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5FA57B-1B2B-199C-B10B-3F2C7C53AEB3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1916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able Placeholder 2">
            <a:extLst>
              <a:ext uri="{FF2B5EF4-FFF2-40B4-BE49-F238E27FC236}">
                <a16:creationId xmlns:a16="http://schemas.microsoft.com/office/drawing/2014/main" id="{B0D006F0-61D9-476E-AD83-77162C97648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42799" y="2249826"/>
            <a:ext cx="11304000" cy="3888000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table</a:t>
            </a:r>
            <a:endParaRPr lang="en-IN"/>
          </a:p>
        </p:txBody>
      </p:sp>
      <p:sp>
        <p:nvSpPr>
          <p:cNvPr id="23" name="Title 3">
            <a:extLst>
              <a:ext uri="{FF2B5EF4-FFF2-40B4-BE49-F238E27FC236}">
                <a16:creationId xmlns:a16="http://schemas.microsoft.com/office/drawing/2014/main" id="{D6E09562-C092-4EC4-9CB9-8705801787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9C27CBC-6D6C-4277-BB7A-F462AFC68F16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174723B6-0B34-4771-BC50-18FC48527B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94EA6A9-6B98-BF87-57FD-5BAC119CB08F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1691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3">
            <a:extLst>
              <a:ext uri="{FF2B5EF4-FFF2-40B4-BE49-F238E27FC236}">
                <a16:creationId xmlns:a16="http://schemas.microsoft.com/office/drawing/2014/main" id="{D6E09562-C092-4EC4-9CB9-8705801787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9C27CBC-6D6C-4277-BB7A-F462AFC68F16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174723B6-0B34-4771-BC50-18FC48527B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FC54E401-1D0D-436B-85F4-4704AD03A9E8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442799" y="2249826"/>
            <a:ext cx="11304000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9FDE224-EC9D-4E2B-7B90-8C8F46967459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5974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/ Corners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66C7B22-C674-F52E-3D12-79991790FAE3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7820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m To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 Placeholder 82">
            <a:extLst>
              <a:ext uri="{FF2B5EF4-FFF2-40B4-BE49-F238E27FC236}">
                <a16:creationId xmlns:a16="http://schemas.microsoft.com/office/drawing/2014/main" id="{E369FB11-7907-467F-8696-2250886D642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75645" y="2852103"/>
            <a:ext cx="5779496" cy="936000"/>
          </a:xfrm>
          <a:custGeom>
            <a:avLst/>
            <a:gdLst>
              <a:gd name="connsiteX0" fmla="*/ 0 w 6008687"/>
              <a:gd name="connsiteY0" fmla="*/ 0 h 978906"/>
              <a:gd name="connsiteX1" fmla="*/ 6008687 w 6008687"/>
              <a:gd name="connsiteY1" fmla="*/ 0 h 978906"/>
              <a:gd name="connsiteX2" fmla="*/ 6008687 w 6008687"/>
              <a:gd name="connsiteY2" fmla="*/ 489453 h 978906"/>
              <a:gd name="connsiteX3" fmla="*/ 6008687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6008687" y="0"/>
                </a:lnTo>
                <a:lnTo>
                  <a:pt x="6008687" y="489453"/>
                </a:lnTo>
                <a:lnTo>
                  <a:pt x="6008687" y="978906"/>
                </a:lnTo>
                <a:lnTo>
                  <a:pt x="0" y="978906"/>
                </a:lnTo>
                <a:close/>
              </a:path>
            </a:pathLst>
          </a:custGeom>
          <a:gradFill>
            <a:gsLst>
              <a:gs pos="3000">
                <a:schemeClr val="accent2">
                  <a:alpha val="50000"/>
                </a:schemeClr>
              </a:gs>
              <a:gs pos="100000">
                <a:schemeClr val="accent2"/>
              </a:gs>
            </a:gsLst>
            <a:lin ang="0" scaled="1"/>
          </a:gradFill>
        </p:spPr>
        <p:txBody>
          <a:bodyPr vert="horz" wrap="square" lIns="792000" tIns="45720" rIns="288000" bIns="45720" rtlCol="0" anchor="ctr" anchorCtr="0">
            <a:noAutofit/>
          </a:bodyPr>
          <a:lstStyle>
            <a:lvl1pPr marL="0" indent="0">
              <a:buNone/>
              <a:defRPr lang="en-US" sz="18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66700" lvl="0" indent="-266700"/>
            <a:r>
              <a:rPr lang="en-US"/>
              <a:t>Click to edit Master text styles</a:t>
            </a:r>
          </a:p>
        </p:txBody>
      </p:sp>
      <p:sp>
        <p:nvSpPr>
          <p:cNvPr id="82" name="Text Placeholder 81">
            <a:extLst>
              <a:ext uri="{FF2B5EF4-FFF2-40B4-BE49-F238E27FC236}">
                <a16:creationId xmlns:a16="http://schemas.microsoft.com/office/drawing/2014/main" id="{3431397E-CA6D-447B-89CE-7141F152235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42913" y="2852103"/>
            <a:ext cx="6008687" cy="936000"/>
          </a:xfrm>
          <a:custGeom>
            <a:avLst/>
            <a:gdLst>
              <a:gd name="connsiteX0" fmla="*/ 0 w 6008687"/>
              <a:gd name="connsiteY0" fmla="*/ 0 h 978906"/>
              <a:gd name="connsiteX1" fmla="*/ 5519234 w 6008687"/>
              <a:gd name="connsiteY1" fmla="*/ 0 h 978906"/>
              <a:gd name="connsiteX2" fmla="*/ 6008687 w 6008687"/>
              <a:gd name="connsiteY2" fmla="*/ 489453 h 978906"/>
              <a:gd name="connsiteX3" fmla="*/ 5519234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5519234" y="0"/>
                </a:lnTo>
                <a:lnTo>
                  <a:pt x="6008687" y="489453"/>
                </a:lnTo>
                <a:lnTo>
                  <a:pt x="5519234" y="978906"/>
                </a:lnTo>
                <a:lnTo>
                  <a:pt x="0" y="97890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0"/>
                </a:schemeClr>
              </a:gs>
              <a:gs pos="65000">
                <a:schemeClr val="accent1"/>
              </a:gs>
            </a:gsLst>
            <a:lin ang="0" scaled="1"/>
            <a:tileRect/>
          </a:gradFill>
        </p:spPr>
        <p:txBody>
          <a:bodyPr wrap="square" lIns="288000" rIns="288000" anchor="ctr" anchorCtr="0"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CEA69D30-915D-5248-AAAA-DE2EB53DDA4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300452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E57E5345-E452-489A-8185-02EF050D6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b="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481F11-552E-4AC1-B90D-84C47A0F5D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2913" y="2232000"/>
            <a:ext cx="5126037" cy="3635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From</a:t>
            </a:r>
          </a:p>
        </p:txBody>
      </p:sp>
      <p:sp>
        <p:nvSpPr>
          <p:cNvPr id="75" name="Text Placeholder 3">
            <a:extLst>
              <a:ext uri="{FF2B5EF4-FFF2-40B4-BE49-F238E27FC236}">
                <a16:creationId xmlns:a16="http://schemas.microsoft.com/office/drawing/2014/main" id="{904BCC42-990A-4C9D-B509-29DF24C802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51600" y="2196000"/>
            <a:ext cx="5126037" cy="3635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To</a:t>
            </a:r>
          </a:p>
        </p:txBody>
      </p:sp>
      <p:sp>
        <p:nvSpPr>
          <p:cNvPr id="87" name="Text Placeholder 86">
            <a:extLst>
              <a:ext uri="{FF2B5EF4-FFF2-40B4-BE49-F238E27FC236}">
                <a16:creationId xmlns:a16="http://schemas.microsoft.com/office/drawing/2014/main" id="{DF459731-1012-4F51-AB8C-A81255FA384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969592" y="4016631"/>
            <a:ext cx="5779496" cy="936000"/>
          </a:xfrm>
          <a:custGeom>
            <a:avLst/>
            <a:gdLst>
              <a:gd name="connsiteX0" fmla="*/ 0 w 6008687"/>
              <a:gd name="connsiteY0" fmla="*/ 0 h 978906"/>
              <a:gd name="connsiteX1" fmla="*/ 6008687 w 6008687"/>
              <a:gd name="connsiteY1" fmla="*/ 0 h 978906"/>
              <a:gd name="connsiteX2" fmla="*/ 6008687 w 6008687"/>
              <a:gd name="connsiteY2" fmla="*/ 489453 h 978906"/>
              <a:gd name="connsiteX3" fmla="*/ 6008687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6008687" y="0"/>
                </a:lnTo>
                <a:lnTo>
                  <a:pt x="6008687" y="489453"/>
                </a:lnTo>
                <a:lnTo>
                  <a:pt x="6008687" y="978906"/>
                </a:lnTo>
                <a:lnTo>
                  <a:pt x="0" y="978906"/>
                </a:lnTo>
                <a:close/>
              </a:path>
            </a:pathLst>
          </a:custGeom>
          <a:gradFill>
            <a:gsLst>
              <a:gs pos="3000">
                <a:schemeClr val="accent2">
                  <a:alpha val="50000"/>
                </a:schemeClr>
              </a:gs>
              <a:gs pos="100000">
                <a:schemeClr val="accent2"/>
              </a:gs>
            </a:gsLst>
            <a:lin ang="0" scaled="1"/>
          </a:gradFill>
        </p:spPr>
        <p:txBody>
          <a:bodyPr vert="horz" wrap="square" lIns="792000" tIns="45720" rIns="288000" bIns="45720" rtlCol="0" anchor="ctr" anchorCtr="0">
            <a:noAutofit/>
          </a:bodyPr>
          <a:lstStyle>
            <a:lvl1pPr marL="0" indent="0">
              <a:buNone/>
              <a:defRPr lang="en-US" sz="18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66700" lvl="0" indent="-266700"/>
            <a:r>
              <a:rPr lang="en-US"/>
              <a:t>Click to edit Master text styles</a:t>
            </a:r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02522068-1D86-4299-A574-347C2821CAF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42912" y="4016631"/>
            <a:ext cx="6008687" cy="936000"/>
          </a:xfrm>
          <a:custGeom>
            <a:avLst/>
            <a:gdLst>
              <a:gd name="connsiteX0" fmla="*/ 0 w 6008687"/>
              <a:gd name="connsiteY0" fmla="*/ 0 h 978906"/>
              <a:gd name="connsiteX1" fmla="*/ 5519234 w 6008687"/>
              <a:gd name="connsiteY1" fmla="*/ 0 h 978906"/>
              <a:gd name="connsiteX2" fmla="*/ 6008687 w 6008687"/>
              <a:gd name="connsiteY2" fmla="*/ 489453 h 978906"/>
              <a:gd name="connsiteX3" fmla="*/ 5519234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5519234" y="0"/>
                </a:lnTo>
                <a:lnTo>
                  <a:pt x="6008687" y="489453"/>
                </a:lnTo>
                <a:lnTo>
                  <a:pt x="5519234" y="978906"/>
                </a:lnTo>
                <a:lnTo>
                  <a:pt x="0" y="97890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0"/>
                </a:schemeClr>
              </a:gs>
              <a:gs pos="65000">
                <a:schemeClr val="accent1"/>
              </a:gs>
            </a:gsLst>
            <a:lin ang="0" scaled="1"/>
            <a:tileRect/>
          </a:gradFill>
        </p:spPr>
        <p:txBody>
          <a:bodyPr wrap="square" lIns="288000" rIns="288000" anchor="ctr" anchorCtr="0"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9" name="Text Placeholder 88">
            <a:extLst>
              <a:ext uri="{FF2B5EF4-FFF2-40B4-BE49-F238E27FC236}">
                <a16:creationId xmlns:a16="http://schemas.microsoft.com/office/drawing/2014/main" id="{22D0734C-534D-4AAB-B46F-E3DC9C987D3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981700" y="5181159"/>
            <a:ext cx="5779496" cy="936000"/>
          </a:xfrm>
          <a:custGeom>
            <a:avLst/>
            <a:gdLst>
              <a:gd name="connsiteX0" fmla="*/ 0 w 6008687"/>
              <a:gd name="connsiteY0" fmla="*/ 0 h 978906"/>
              <a:gd name="connsiteX1" fmla="*/ 6008687 w 6008687"/>
              <a:gd name="connsiteY1" fmla="*/ 0 h 978906"/>
              <a:gd name="connsiteX2" fmla="*/ 6008687 w 6008687"/>
              <a:gd name="connsiteY2" fmla="*/ 489453 h 978906"/>
              <a:gd name="connsiteX3" fmla="*/ 6008687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6008687" y="0"/>
                </a:lnTo>
                <a:lnTo>
                  <a:pt x="6008687" y="489453"/>
                </a:lnTo>
                <a:lnTo>
                  <a:pt x="6008687" y="978906"/>
                </a:lnTo>
                <a:lnTo>
                  <a:pt x="0" y="978906"/>
                </a:lnTo>
                <a:close/>
              </a:path>
            </a:pathLst>
          </a:custGeom>
          <a:gradFill>
            <a:gsLst>
              <a:gs pos="3000">
                <a:schemeClr val="accent2">
                  <a:alpha val="50000"/>
                </a:schemeClr>
              </a:gs>
              <a:gs pos="100000">
                <a:schemeClr val="accent2"/>
              </a:gs>
            </a:gsLst>
            <a:lin ang="0" scaled="1"/>
          </a:gradFill>
        </p:spPr>
        <p:txBody>
          <a:bodyPr vert="horz" wrap="square" lIns="792000" tIns="45720" rIns="288000" bIns="45720" rtlCol="0" anchor="ctr" anchorCtr="0">
            <a:noAutofit/>
          </a:bodyPr>
          <a:lstStyle>
            <a:lvl1pPr marL="0" indent="0">
              <a:buNone/>
              <a:defRPr lang="en-US" sz="18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66700" lvl="0" indent="-266700"/>
            <a:r>
              <a:rPr lang="en-US"/>
              <a:t>Click to edit Master text styles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E3E31F3B-3F47-424E-9E3A-E3D439B3A60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57196" y="5181159"/>
            <a:ext cx="6008687" cy="936000"/>
          </a:xfrm>
          <a:custGeom>
            <a:avLst/>
            <a:gdLst>
              <a:gd name="connsiteX0" fmla="*/ 0 w 6008687"/>
              <a:gd name="connsiteY0" fmla="*/ 0 h 978906"/>
              <a:gd name="connsiteX1" fmla="*/ 5519234 w 6008687"/>
              <a:gd name="connsiteY1" fmla="*/ 0 h 978906"/>
              <a:gd name="connsiteX2" fmla="*/ 6008687 w 6008687"/>
              <a:gd name="connsiteY2" fmla="*/ 489453 h 978906"/>
              <a:gd name="connsiteX3" fmla="*/ 5519234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5519234" y="0"/>
                </a:lnTo>
                <a:lnTo>
                  <a:pt x="6008687" y="489453"/>
                </a:lnTo>
                <a:lnTo>
                  <a:pt x="5519234" y="978906"/>
                </a:lnTo>
                <a:lnTo>
                  <a:pt x="0" y="97890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0"/>
                </a:schemeClr>
              </a:gs>
              <a:gs pos="65000">
                <a:schemeClr val="accent1"/>
              </a:gs>
            </a:gsLst>
            <a:lin ang="0" scaled="1"/>
            <a:tileRect/>
          </a:gradFill>
        </p:spPr>
        <p:txBody>
          <a:bodyPr wrap="square" lIns="288000" rIns="288000" anchor="ctr" anchorCtr="0"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8D7F8775-4EFF-497B-A127-D347C4E65B2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D05671-D7BC-3C3E-BCED-15AA7BA61AC9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9820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vider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31F7ED88-D0CF-434E-AF66-2A6C617A15B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86954" y="3871357"/>
            <a:ext cx="5542646" cy="5796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16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  <a:lvl2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2pPr>
            <a:lvl3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3pPr>
            <a:lvl4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da-DK"/>
              <a:t>Description goes here</a:t>
            </a:r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CEF1787-A2E1-458A-BF2D-A3E6A5C678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691" y="2458622"/>
            <a:ext cx="5539364" cy="970378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4000" b="0" dirty="0"/>
            </a:lvl1pPr>
          </a:lstStyle>
          <a:p>
            <a:pPr marR="0" lvl="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</a:pPr>
            <a:r>
              <a:rPr lang="en-US"/>
              <a:t>Slide divider option-2</a:t>
            </a:r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1D6EC4A-4E6D-E6FD-0D32-A4B3C1BB0E6F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  <p:sp>
        <p:nvSpPr>
          <p:cNvPr id="2" name="Picture Placeholder 26">
            <a:extLst>
              <a:ext uri="{FF2B5EF4-FFF2-40B4-BE49-F238E27FC236}">
                <a16:creationId xmlns:a16="http://schemas.microsoft.com/office/drawing/2014/main" id="{45F69565-20C9-04CD-CCFC-1D8FC375014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176704" y="361559"/>
            <a:ext cx="4106489" cy="5587441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7 h 7347601"/>
              <a:gd name="connsiteX1" fmla="*/ 2724883 w 5400119"/>
              <a:gd name="connsiteY1" fmla="*/ 0 h 7347601"/>
              <a:gd name="connsiteX2" fmla="*/ 5400119 w 5400119"/>
              <a:gd name="connsiteY2" fmla="*/ 1887327 h 7347601"/>
              <a:gd name="connsiteX3" fmla="*/ 5400119 w 5400119"/>
              <a:gd name="connsiteY3" fmla="*/ 5464566 h 7347601"/>
              <a:gd name="connsiteX4" fmla="*/ 2691728 w 5400119"/>
              <a:gd name="connsiteY4" fmla="*/ 7347601 h 7347601"/>
              <a:gd name="connsiteX5" fmla="*/ 0 w 5400119"/>
              <a:gd name="connsiteY5" fmla="*/ 5458240 h 7347601"/>
              <a:gd name="connsiteX6" fmla="*/ 0 w 5400119"/>
              <a:gd name="connsiteY6" fmla="*/ 1887327 h 7347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00119" h="7347601">
                <a:moveTo>
                  <a:pt x="0" y="1887327"/>
                </a:moveTo>
                <a:cubicBezTo>
                  <a:pt x="807954" y="1387227"/>
                  <a:pt x="1673244" y="672112"/>
                  <a:pt x="2724883" y="0"/>
                </a:cubicBezTo>
                <a:lnTo>
                  <a:pt x="5400119" y="1887327"/>
                </a:lnTo>
                <a:lnTo>
                  <a:pt x="5400119" y="5464566"/>
                </a:lnTo>
                <a:lnTo>
                  <a:pt x="2691728" y="7347601"/>
                </a:lnTo>
                <a:lnTo>
                  <a:pt x="0" y="5458240"/>
                </a:lnTo>
                <a:lnTo>
                  <a:pt x="0" y="188732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90705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List 3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F4593608-4C2B-4E16-9A18-8ED3107178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9888" y="4977456"/>
            <a:ext cx="4058747" cy="1152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792000" anchor="ctr" anchorCtr="0">
            <a:noAutofit/>
          </a:bodyPr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4" name="Text Placeholder 93">
            <a:extLst>
              <a:ext uri="{FF2B5EF4-FFF2-40B4-BE49-F238E27FC236}">
                <a16:creationId xmlns:a16="http://schemas.microsoft.com/office/drawing/2014/main" id="{08E8F908-BDF4-4339-A814-E14D772FACD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91363" y="4977455"/>
            <a:ext cx="7852580" cy="1152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0" rIns="0" bIns="0" rtlCol="0" anchor="ctr" anchorCtr="0">
            <a:noAutofit/>
          </a:bodyPr>
          <a:lstStyle>
            <a:lvl1pPr>
              <a:spcBef>
                <a:spcPts val="300"/>
              </a:spcBef>
              <a:spcAft>
                <a:spcPts val="300"/>
              </a:spcAft>
              <a:defRPr lang="en-US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, magna sed pulvinar </a:t>
            </a:r>
            <a:r>
              <a:rPr lang="en-US" err="1"/>
              <a:t>ultricies</a:t>
            </a:r>
            <a:r>
              <a:rPr lang="en-US"/>
              <a:t>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20368A86-6E81-491C-BFBF-5C275DEBF0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0807" y="3601033"/>
            <a:ext cx="4058747" cy="1152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792000" anchor="ctr" anchorCtr="0">
            <a:noAutofit/>
          </a:bodyPr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1" name="Text Placeholder 90">
            <a:extLst>
              <a:ext uri="{FF2B5EF4-FFF2-40B4-BE49-F238E27FC236}">
                <a16:creationId xmlns:a16="http://schemas.microsoft.com/office/drawing/2014/main" id="{BECE3F49-908D-458F-81F6-7DDD8C953D0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1363" y="3601033"/>
            <a:ext cx="7852580" cy="1152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0" rIns="0" bIns="0" rtlCol="0" anchor="ctr" anchorCtr="0">
            <a:noAutofit/>
          </a:bodyPr>
          <a:lstStyle>
            <a:lvl1pPr>
              <a:spcBef>
                <a:spcPts val="300"/>
              </a:spcBef>
              <a:spcAft>
                <a:spcPts val="300"/>
              </a:spcAft>
              <a:defRPr lang="en-US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, magna sed pulvinar </a:t>
            </a:r>
            <a:r>
              <a:rPr lang="en-US" err="1"/>
              <a:t>ultricies</a:t>
            </a:r>
            <a:r>
              <a:rPr lang="en-US"/>
              <a:t>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6698C8E7-ED6D-4D45-AE7B-9892EF4D2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915" y="2224610"/>
            <a:ext cx="4058747" cy="1152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lIns="792000" anchor="ctr" anchorCtr="0">
            <a:noAutofit/>
          </a:bodyPr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amet,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CEA69D30-915D-5248-AAAA-DE2EB53DDA4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300452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amet,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E57E5345-E452-489A-8185-02EF050D6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8" y="388845"/>
            <a:ext cx="11304000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b="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2B1F00-E356-43EE-9586-361C083A19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6415" y="2522804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1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6AF2132A-3834-40CD-8D2D-64F97FD66E9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91363" y="2224609"/>
            <a:ext cx="7852580" cy="1152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wrap="square" lIns="936000" anchor="ctr" anchorCtr="0">
            <a:noAutofit/>
          </a:bodyPr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4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86" name="Text Placeholder 6">
            <a:extLst>
              <a:ext uri="{FF2B5EF4-FFF2-40B4-BE49-F238E27FC236}">
                <a16:creationId xmlns:a16="http://schemas.microsoft.com/office/drawing/2014/main" id="{E1BCCBD5-9278-4EC4-A369-A1894C7206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4307" y="3899227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2</a:t>
            </a:r>
          </a:p>
        </p:txBody>
      </p: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A01ACD5E-F42A-40E5-8B7C-00A5C575E5F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6415" y="5275650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3</a:t>
            </a:r>
          </a:p>
        </p:txBody>
      </p:sp>
      <p:sp>
        <p:nvSpPr>
          <p:cNvPr id="104" name="Text Placeholder 2">
            <a:extLst>
              <a:ext uri="{FF2B5EF4-FFF2-40B4-BE49-F238E27FC236}">
                <a16:creationId xmlns:a16="http://schemas.microsoft.com/office/drawing/2014/main" id="{A9970848-F35F-47D3-8AA3-859BE30E978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6935619-FC82-C2D1-EC4C-8ADAF652CC37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665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List 4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 Placeholder 96">
            <a:extLst>
              <a:ext uri="{FF2B5EF4-FFF2-40B4-BE49-F238E27FC236}">
                <a16:creationId xmlns:a16="http://schemas.microsoft.com/office/drawing/2014/main" id="{53DE74C9-5BE2-4781-868E-3C8C617C734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36861" y="5300143"/>
            <a:ext cx="4058747" cy="828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lIns="792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8" name="Text Placeholder 97">
            <a:extLst>
              <a:ext uri="{FF2B5EF4-FFF2-40B4-BE49-F238E27FC236}">
                <a16:creationId xmlns:a16="http://schemas.microsoft.com/office/drawing/2014/main" id="{25D64D6E-71F8-4B7E-903B-6FCF3E94297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91363" y="5300143"/>
            <a:ext cx="7852580" cy="828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0" rIns="0" bIns="0" rtlCol="0" anchor="ctr" anchorCtr="0">
            <a:noAutofit/>
          </a:bodyPr>
          <a:lstStyle>
            <a:lvl1pPr>
              <a:defRPr lang="en-US" sz="12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, magna sed pulvinar </a:t>
            </a:r>
            <a:r>
              <a:rPr lang="en-US" err="1"/>
              <a:t>ultricies</a:t>
            </a:r>
            <a:r>
              <a:rPr lang="en-US"/>
              <a:t>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F4593608-4C2B-4E16-9A18-8ED3107178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9888" y="4274923"/>
            <a:ext cx="4058747" cy="828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792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4" name="Text Placeholder 93">
            <a:extLst>
              <a:ext uri="{FF2B5EF4-FFF2-40B4-BE49-F238E27FC236}">
                <a16:creationId xmlns:a16="http://schemas.microsoft.com/office/drawing/2014/main" id="{08E8F908-BDF4-4339-A814-E14D772FACD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91363" y="4274923"/>
            <a:ext cx="7852580" cy="828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0" rIns="0" bIns="0" rtlCol="0" anchor="ctr" anchorCtr="0">
            <a:noAutofit/>
          </a:bodyPr>
          <a:lstStyle>
            <a:lvl1pPr>
              <a:defRPr lang="en-US" sz="12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Fusce posuere, magna sed pulvinar ultricies, purus lectus malesuada libero, sit amet commodo magna eros quis urna.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20368A86-6E81-491C-BFBF-5C275DEBF0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0807" y="3249702"/>
            <a:ext cx="4058747" cy="828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792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1" name="Text Placeholder 90">
            <a:extLst>
              <a:ext uri="{FF2B5EF4-FFF2-40B4-BE49-F238E27FC236}">
                <a16:creationId xmlns:a16="http://schemas.microsoft.com/office/drawing/2014/main" id="{BECE3F49-908D-458F-81F6-7DDD8C953D0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1363" y="3249702"/>
            <a:ext cx="7852580" cy="828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0" rIns="0" bIns="0" rtlCol="0" anchor="ctr" anchorCtr="0">
            <a:noAutofit/>
          </a:bodyPr>
          <a:lstStyle>
            <a:lvl1pPr>
              <a:defRPr lang="en-US" sz="12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/>
              <a:t>Lorem ipsum dolor sit amet, consectetuer adipiscing </a:t>
            </a:r>
            <a:r>
              <a:rPr lang="en-US" err="1"/>
              <a:t>elit</a:t>
            </a:r>
            <a:r>
              <a:rPr lang="en-US"/>
              <a:t>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6698C8E7-ED6D-4D45-AE7B-9892EF4D2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915" y="2224481"/>
            <a:ext cx="4058747" cy="828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lIns="792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CEA69D30-915D-5248-AAAA-DE2EB53DDA4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300452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E57E5345-E452-489A-8185-02EF050D6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b="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2B1F00-E356-43EE-9586-361C083A19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6415" y="236067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1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6AF2132A-3834-40CD-8D2D-64F97FD66E9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91363" y="2224481"/>
            <a:ext cx="7852580" cy="828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0" rIns="0" bIns="0" rtlCol="0" anchor="ctr" anchorCtr="0">
            <a:noAutofit/>
          </a:bodyPr>
          <a:lstStyle>
            <a:lvl1pPr marL="0" indent="0">
              <a:buNone/>
              <a:defRPr lang="en-US" sz="12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86" name="Text Placeholder 6">
            <a:extLst>
              <a:ext uri="{FF2B5EF4-FFF2-40B4-BE49-F238E27FC236}">
                <a16:creationId xmlns:a16="http://schemas.microsoft.com/office/drawing/2014/main" id="{E1BCCBD5-9278-4EC4-A369-A1894C7206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4307" y="338589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2</a:t>
            </a:r>
          </a:p>
        </p:txBody>
      </p: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A01ACD5E-F42A-40E5-8B7C-00A5C575E5F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6415" y="441111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3</a:t>
            </a:r>
          </a:p>
        </p:txBody>
      </p:sp>
      <p:sp>
        <p:nvSpPr>
          <p:cNvPr id="96" name="Text Placeholder 6">
            <a:extLst>
              <a:ext uri="{FF2B5EF4-FFF2-40B4-BE49-F238E27FC236}">
                <a16:creationId xmlns:a16="http://schemas.microsoft.com/office/drawing/2014/main" id="{2612354C-D3A8-4F0B-A62B-2D17249DFD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6415" y="543633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4</a:t>
            </a:r>
          </a:p>
        </p:txBody>
      </p:sp>
      <p:sp>
        <p:nvSpPr>
          <p:cNvPr id="104" name="Text Placeholder 2">
            <a:extLst>
              <a:ext uri="{FF2B5EF4-FFF2-40B4-BE49-F238E27FC236}">
                <a16:creationId xmlns:a16="http://schemas.microsoft.com/office/drawing/2014/main" id="{A9970848-F35F-47D3-8AA3-859BE30E978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D18698-6639-9C2F-DB4A-E230128BD997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1814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List 5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 Placeholder 96">
            <a:extLst>
              <a:ext uri="{FF2B5EF4-FFF2-40B4-BE49-F238E27FC236}">
                <a16:creationId xmlns:a16="http://schemas.microsoft.com/office/drawing/2014/main" id="{53DE74C9-5BE2-4781-868E-3C8C617C734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36861" y="4644283"/>
            <a:ext cx="4058747" cy="673097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lIns="792000" rIns="360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8" name="Text Placeholder 97">
            <a:extLst>
              <a:ext uri="{FF2B5EF4-FFF2-40B4-BE49-F238E27FC236}">
                <a16:creationId xmlns:a16="http://schemas.microsoft.com/office/drawing/2014/main" id="{25D64D6E-71F8-4B7E-903B-6FCF3E94297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91363" y="4644154"/>
            <a:ext cx="7852580" cy="673355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0" rIns="0" bIns="0" rtlCol="0" anchor="ctr" anchorCtr="0">
            <a:noAutofit/>
          </a:bodyPr>
          <a:lstStyle>
            <a:lvl1pPr>
              <a:defRPr lang="en-US" sz="12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, magna sed pulvinar </a:t>
            </a:r>
            <a:r>
              <a:rPr lang="en-US" err="1"/>
              <a:t>ultricies</a:t>
            </a:r>
            <a:r>
              <a:rPr lang="en-US"/>
              <a:t>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F4593608-4C2B-4E16-9A18-8ED3107178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9888" y="3837683"/>
            <a:ext cx="4058747" cy="673097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792000" rIns="360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4" name="Text Placeholder 93">
            <a:extLst>
              <a:ext uri="{FF2B5EF4-FFF2-40B4-BE49-F238E27FC236}">
                <a16:creationId xmlns:a16="http://schemas.microsoft.com/office/drawing/2014/main" id="{08E8F908-BDF4-4339-A814-E14D772FACD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91363" y="3837554"/>
            <a:ext cx="7852580" cy="673355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0" rIns="0" bIns="0" rtlCol="0" anchor="ctr" anchorCtr="0">
            <a:noAutofit/>
          </a:bodyPr>
          <a:lstStyle>
            <a:lvl1pPr>
              <a:defRPr lang="en-US" sz="12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posuere, magna sed pulvinar ultricies, purus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20368A86-6E81-491C-BFBF-5C275DEBF0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0807" y="3031084"/>
            <a:ext cx="4058747" cy="673097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792000" rIns="360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1" name="Text Placeholder 90">
            <a:extLst>
              <a:ext uri="{FF2B5EF4-FFF2-40B4-BE49-F238E27FC236}">
                <a16:creationId xmlns:a16="http://schemas.microsoft.com/office/drawing/2014/main" id="{BECE3F49-908D-458F-81F6-7DDD8C953D0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1363" y="3030954"/>
            <a:ext cx="7852580" cy="673355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0" rIns="0" bIns="0" rtlCol="0" anchor="ctr" anchorCtr="0">
            <a:noAutofit/>
          </a:bodyPr>
          <a:lstStyle>
            <a:lvl1pPr>
              <a:defRPr lang="en-US" sz="12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/>
              <a:t>Lorem ipsum dolor sit amet, consectetuer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porttitor congue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posuere, magna sed pulvinar ultricies, purus lectus </a:t>
            </a:r>
            <a:r>
              <a:rPr lang="en-US" err="1"/>
              <a:t>malesuada</a:t>
            </a:r>
            <a:r>
              <a:rPr lang="en-US"/>
              <a:t> libero, sit amet </a:t>
            </a:r>
            <a:r>
              <a:rPr lang="en-US" err="1"/>
              <a:t>commodo</a:t>
            </a:r>
            <a:r>
              <a:rPr lang="en-US"/>
              <a:t> magna eros quis urna.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6698C8E7-ED6D-4D45-AE7B-9892EF4D2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915" y="2224482"/>
            <a:ext cx="4058747" cy="673097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lIns="792000" rIns="360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CEA69D30-915D-5248-AAAA-DE2EB53DDA4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300452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E57E5345-E452-489A-8185-02EF050D6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b="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2B1F00-E356-43EE-9586-361C083A19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6415" y="2283225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36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1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6AF2132A-3834-40CD-8D2D-64F97FD66E9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91363" y="2224354"/>
            <a:ext cx="7852580" cy="673355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0" rIns="0" bIns="0" rtlCol="0" anchor="ctr" anchorCtr="0">
            <a:noAutofit/>
          </a:bodyPr>
          <a:lstStyle>
            <a:lvl1pPr marL="0" indent="0">
              <a:buNone/>
              <a:defRPr lang="en-US" sz="12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/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86" name="Text Placeholder 6">
            <a:extLst>
              <a:ext uri="{FF2B5EF4-FFF2-40B4-BE49-F238E27FC236}">
                <a16:creationId xmlns:a16="http://schemas.microsoft.com/office/drawing/2014/main" id="{E1BCCBD5-9278-4EC4-A369-A1894C7206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4307" y="308982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36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2</a:t>
            </a:r>
          </a:p>
        </p:txBody>
      </p: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A01ACD5E-F42A-40E5-8B7C-00A5C575E5F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6415" y="389642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36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3</a:t>
            </a:r>
          </a:p>
        </p:txBody>
      </p:sp>
      <p:sp>
        <p:nvSpPr>
          <p:cNvPr id="96" name="Text Placeholder 6">
            <a:extLst>
              <a:ext uri="{FF2B5EF4-FFF2-40B4-BE49-F238E27FC236}">
                <a16:creationId xmlns:a16="http://schemas.microsoft.com/office/drawing/2014/main" id="{2612354C-D3A8-4F0B-A62B-2D17249DFD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6415" y="470302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36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4</a:t>
            </a:r>
          </a:p>
        </p:txBody>
      </p:sp>
      <p:sp>
        <p:nvSpPr>
          <p:cNvPr id="100" name="Text Placeholder 99">
            <a:extLst>
              <a:ext uri="{FF2B5EF4-FFF2-40B4-BE49-F238E27FC236}">
                <a16:creationId xmlns:a16="http://schemas.microsoft.com/office/drawing/2014/main" id="{F26204A4-94F4-4D0B-A32D-54BA8095E0E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3834" y="5450885"/>
            <a:ext cx="4058747" cy="673097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 lIns="792000" rIns="360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101" name="Text Placeholder 100">
            <a:extLst>
              <a:ext uri="{FF2B5EF4-FFF2-40B4-BE49-F238E27FC236}">
                <a16:creationId xmlns:a16="http://schemas.microsoft.com/office/drawing/2014/main" id="{BC8A2927-6011-4622-A038-F2F7EAC093B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891363" y="5450755"/>
            <a:ext cx="7852580" cy="673355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0" rIns="0" bIns="0" rtlCol="0" anchor="ctr" anchorCtr="0">
            <a:noAutofit/>
          </a:bodyPr>
          <a:lstStyle>
            <a:lvl1pPr>
              <a:defRPr lang="en-US" sz="12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, magna sed pulvinar </a:t>
            </a:r>
            <a:r>
              <a:rPr lang="en-US" err="1"/>
              <a:t>ultricies</a:t>
            </a:r>
            <a:r>
              <a:rPr lang="en-US"/>
              <a:t>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99" name="Text Placeholder 6">
            <a:extLst>
              <a:ext uri="{FF2B5EF4-FFF2-40B4-BE49-F238E27FC236}">
                <a16:creationId xmlns:a16="http://schemas.microsoft.com/office/drawing/2014/main" id="{7EA2F73C-E0F4-45B1-AB8F-530A19B4351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6415" y="5509627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36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5</a:t>
            </a:r>
          </a:p>
        </p:txBody>
      </p:sp>
      <p:sp>
        <p:nvSpPr>
          <p:cNvPr id="104" name="Text Placeholder 2">
            <a:extLst>
              <a:ext uri="{FF2B5EF4-FFF2-40B4-BE49-F238E27FC236}">
                <a16:creationId xmlns:a16="http://schemas.microsoft.com/office/drawing/2014/main" id="{A9970848-F35F-47D3-8AA3-859BE30E978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653487-AEB9-884D-BB99-AB2392919848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4195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ofile Overview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879880F-2137-47AB-9566-C8A09E1C8E1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120775" y="2241550"/>
            <a:ext cx="1236048" cy="1740087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4CCA4F3-8BB7-4518-8D07-F4EBBBD39FF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019556" y="2241550"/>
            <a:ext cx="1236048" cy="1740087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5A37B0B-0741-485F-996D-2A2215AD59C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918336" y="2241550"/>
            <a:ext cx="1236048" cy="1740087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DB37BA3-47E7-413A-B0E7-2CD9DCDEE8B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817119" y="2241550"/>
            <a:ext cx="1236048" cy="1740087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30" name="Title 3">
            <a:extLst>
              <a:ext uri="{FF2B5EF4-FFF2-40B4-BE49-F238E27FC236}">
                <a16:creationId xmlns:a16="http://schemas.microsoft.com/office/drawing/2014/main" id="{E38D729D-5227-49D7-9785-1DC1DF806F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EB6EBEF1-2298-410B-9293-C27A9A420B8C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34" name="Text Placeholder 21">
            <a:extLst>
              <a:ext uri="{FF2B5EF4-FFF2-40B4-BE49-F238E27FC236}">
                <a16:creationId xmlns:a16="http://schemas.microsoft.com/office/drawing/2014/main" id="{EDF3697C-568B-4AA1-9EF3-9113E2541E2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2799" y="4154937"/>
            <a:ext cx="2592000" cy="194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200"/>
              </a:spcBef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 algn="ct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Name</a:t>
            </a:r>
          </a:p>
          <a:p>
            <a:pPr lvl="1"/>
            <a:r>
              <a:rPr lang="en-US"/>
              <a:t>Designation</a:t>
            </a:r>
          </a:p>
          <a:p>
            <a:pPr lvl="2"/>
            <a:r>
              <a:rPr lang="en-US"/>
              <a:t>Lorem ipsum dolor sit amet, consectetuer adipiscing elit. Maecenas porttitor congue massa. Fusce posuere, magna sed pulvinar ultricies,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endParaRPr lang="en-US"/>
          </a:p>
        </p:txBody>
      </p:sp>
      <p:sp>
        <p:nvSpPr>
          <p:cNvPr id="36" name="Text Placeholder 21">
            <a:extLst>
              <a:ext uri="{FF2B5EF4-FFF2-40B4-BE49-F238E27FC236}">
                <a16:creationId xmlns:a16="http://schemas.microsoft.com/office/drawing/2014/main" id="{20E879FB-0ECA-4094-A26D-0870481E463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41580" y="4154937"/>
            <a:ext cx="2592000" cy="194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200"/>
              </a:spcBef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 algn="ct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Name</a:t>
            </a:r>
          </a:p>
          <a:p>
            <a:pPr lvl="1"/>
            <a:r>
              <a:rPr lang="en-US"/>
              <a:t>Designation</a:t>
            </a:r>
          </a:p>
          <a:p>
            <a:pPr lvl="2"/>
            <a:r>
              <a:rPr lang="en-US"/>
              <a:t>Lorem ipsum dolor sit amet, consectetuer adipiscing elit. Maecenas porttitor congue massa. Fusce posuere, magna sed pulvinar ultricies,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endParaRPr lang="en-US"/>
          </a:p>
        </p:txBody>
      </p:sp>
      <p:sp>
        <p:nvSpPr>
          <p:cNvPr id="37" name="Text Placeholder 21">
            <a:extLst>
              <a:ext uri="{FF2B5EF4-FFF2-40B4-BE49-F238E27FC236}">
                <a16:creationId xmlns:a16="http://schemas.microsoft.com/office/drawing/2014/main" id="{CB7EAE9F-C1C2-4E54-947F-1DAF3E582D8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40361" y="4154937"/>
            <a:ext cx="2592000" cy="194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200"/>
              </a:spcBef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 algn="ct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Name</a:t>
            </a:r>
          </a:p>
          <a:p>
            <a:pPr lvl="1"/>
            <a:r>
              <a:rPr lang="en-US"/>
              <a:t>Designation</a:t>
            </a:r>
          </a:p>
          <a:p>
            <a:pPr lvl="2"/>
            <a:r>
              <a:rPr lang="en-US"/>
              <a:t>Lorem ipsum dolor sit amet, consectetuer adipiscing elit. Maecenas porttitor congue massa. Fusce posuere, magna sed pulvinar ultricies,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endParaRPr lang="en-US"/>
          </a:p>
        </p:txBody>
      </p:sp>
      <p:sp>
        <p:nvSpPr>
          <p:cNvPr id="38" name="Text Placeholder 21">
            <a:extLst>
              <a:ext uri="{FF2B5EF4-FFF2-40B4-BE49-F238E27FC236}">
                <a16:creationId xmlns:a16="http://schemas.microsoft.com/office/drawing/2014/main" id="{A12F1173-5541-4125-8BBE-11308C3424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39143" y="4154937"/>
            <a:ext cx="2592000" cy="194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200"/>
              </a:spcBef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 algn="ct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Name</a:t>
            </a:r>
          </a:p>
          <a:p>
            <a:pPr lvl="1"/>
            <a:r>
              <a:rPr lang="en-US"/>
              <a:t>Designation</a:t>
            </a:r>
          </a:p>
          <a:p>
            <a:pPr lvl="2"/>
            <a:r>
              <a:rPr lang="en-US"/>
              <a:t>Lorem ipsum dolor sit amet, consectetuer adipiscing elit. Maecenas porttitor congue massa. Fusce posuere, magna sed pulvinar ultricies,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endParaRPr lang="en-US"/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C942C6F7-BF76-41F2-9314-4E67256E96B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61482A-A8DF-2252-B4F9-05F94F7B1D71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7230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3F65727-F472-4831-85B6-268C41ADA733}"/>
              </a:ext>
            </a:extLst>
          </p:cNvPr>
          <p:cNvCxnSpPr>
            <a:cxnSpLocks/>
          </p:cNvCxnSpPr>
          <p:nvPr/>
        </p:nvCxnSpPr>
        <p:spPr>
          <a:xfrm>
            <a:off x="442800" y="921289"/>
            <a:ext cx="11304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  <a:gs pos="88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87833BBB-E396-A344-B471-B947315AAE46}"/>
              </a:ext>
            </a:extLst>
          </p:cNvPr>
          <p:cNvSpPr/>
          <p:nvPr/>
        </p:nvSpPr>
        <p:spPr>
          <a:xfrm>
            <a:off x="442800" y="336514"/>
            <a:ext cx="1521570" cy="584775"/>
          </a:xfrm>
          <a:prstGeom prst="rect">
            <a:avLst/>
          </a:prstGeom>
        </p:spPr>
        <p:txBody>
          <a:bodyPr wrap="none" lIns="0" rIns="0">
            <a:noAutofit/>
          </a:bodyPr>
          <a:lstStyle/>
          <a:p>
            <a: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3200" b="0" kern="1200">
                <a:solidFill>
                  <a:schemeClr val="bg1"/>
                </a:solidFill>
                <a:latin typeface="+mj-lt"/>
                <a:cs typeface="Calibri" panose="020F0502020204030204" pitchFamily="34" charset="0"/>
              </a:rPr>
              <a:t>Profile: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40B555E-319A-C849-A622-CA9E805CFF47}"/>
              </a:ext>
            </a:extLst>
          </p:cNvPr>
          <p:cNvSpPr/>
          <p:nvPr/>
        </p:nvSpPr>
        <p:spPr>
          <a:xfrm>
            <a:off x="442800" y="3314545"/>
            <a:ext cx="3816000" cy="307777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Focus industries and consulting expertise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96DC9A5-9A55-5247-A440-C6F3E635C064}"/>
              </a:ext>
            </a:extLst>
          </p:cNvPr>
          <p:cNvSpPr/>
          <p:nvPr/>
        </p:nvSpPr>
        <p:spPr>
          <a:xfrm>
            <a:off x="4489832" y="3314545"/>
            <a:ext cx="431028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Project experience (selection)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56B113D-ED25-E54F-8A13-BA592DCF1171}"/>
              </a:ext>
            </a:extLst>
          </p:cNvPr>
          <p:cNvSpPr/>
          <p:nvPr/>
        </p:nvSpPr>
        <p:spPr>
          <a:xfrm>
            <a:off x="9031144" y="3314545"/>
            <a:ext cx="27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Certifications/attainments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33084D-ACDD-6849-8479-977F2DBF36CB}"/>
              </a:ext>
            </a:extLst>
          </p:cNvPr>
          <p:cNvSpPr/>
          <p:nvPr/>
        </p:nvSpPr>
        <p:spPr>
          <a:xfrm rot="5400000">
            <a:off x="5215165" y="-3348040"/>
            <a:ext cx="1759270" cy="11304000"/>
          </a:xfrm>
          <a:prstGeom prst="rect">
            <a:avLst/>
          </a:prstGeom>
          <a:gradFill>
            <a:gsLst>
              <a:gs pos="27000">
                <a:schemeClr val="accent1">
                  <a:alpha val="5000"/>
                </a:schemeClr>
              </a:gs>
              <a:gs pos="90000">
                <a:schemeClr val="accent1">
                  <a:alpha val="5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2DF5872F-F6BC-7841-B29A-4A0024AAA7BE}"/>
              </a:ext>
            </a:extLst>
          </p:cNvPr>
          <p:cNvCxnSpPr>
            <a:cxnSpLocks/>
          </p:cNvCxnSpPr>
          <p:nvPr/>
        </p:nvCxnSpPr>
        <p:spPr>
          <a:xfrm>
            <a:off x="466722" y="3166948"/>
            <a:ext cx="11304000" cy="0"/>
          </a:xfrm>
          <a:prstGeom prst="line">
            <a:avLst/>
          </a:prstGeom>
          <a:ln w="22225" cap="sq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  <a:gs pos="88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42BF8E54-FBBB-2045-AC58-610D9878529C}"/>
              </a:ext>
            </a:extLst>
          </p:cNvPr>
          <p:cNvSpPr/>
          <p:nvPr/>
        </p:nvSpPr>
        <p:spPr>
          <a:xfrm>
            <a:off x="9031144" y="4604339"/>
            <a:ext cx="27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Industry experience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1971B91-92A2-5A4E-A8C3-5DB4829D97D6}"/>
              </a:ext>
            </a:extLst>
          </p:cNvPr>
          <p:cNvSpPr/>
          <p:nvPr/>
        </p:nvSpPr>
        <p:spPr>
          <a:xfrm>
            <a:off x="2445838" y="1504572"/>
            <a:ext cx="3309327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2"/>
                </a:solidFill>
                <a:latin typeface="+mj-lt"/>
                <a:cs typeface="Calibri" panose="020F0502020204030204" pitchFamily="34" charset="0"/>
              </a:rPr>
              <a:t>Professional experience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45DF948-8092-334C-9F4C-C15A7407E3D9}"/>
              </a:ext>
            </a:extLst>
          </p:cNvPr>
          <p:cNvSpPr/>
          <p:nvPr/>
        </p:nvSpPr>
        <p:spPr>
          <a:xfrm>
            <a:off x="5971045" y="1504571"/>
            <a:ext cx="378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2"/>
                </a:solidFill>
                <a:latin typeface="+mj-lt"/>
                <a:cs typeface="Calibri" panose="020F0502020204030204" pitchFamily="34" charset="0"/>
              </a:rPr>
              <a:t>Education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5F41CA3-5513-FF4A-9A62-21ABC26BA626}"/>
              </a:ext>
            </a:extLst>
          </p:cNvPr>
          <p:cNvSpPr/>
          <p:nvPr/>
        </p:nvSpPr>
        <p:spPr>
          <a:xfrm>
            <a:off x="9931143" y="1504571"/>
            <a:ext cx="18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2"/>
                </a:solidFill>
                <a:latin typeface="+mj-lt"/>
                <a:cs typeface="Calibri" panose="020F0502020204030204" pitchFamily="34" charset="0"/>
              </a:rPr>
              <a:t>Languages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E6BED42-C452-A943-BC58-DEFB5FF0C467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9940922" y="184652"/>
            <a:ext cx="1808166" cy="63349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Insert logo</a:t>
            </a:r>
          </a:p>
        </p:txBody>
      </p:sp>
      <p:sp>
        <p:nvSpPr>
          <p:cNvPr id="33" name="Title 3">
            <a:extLst>
              <a:ext uri="{FF2B5EF4-FFF2-40B4-BE49-F238E27FC236}">
                <a16:creationId xmlns:a16="http://schemas.microsoft.com/office/drawing/2014/main" id="{3578EB5A-E0BD-4218-90DF-665F221F1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8603" y="343569"/>
            <a:ext cx="7812317" cy="534829"/>
          </a:xfrm>
        </p:spPr>
        <p:txBody>
          <a:bodyPr vert="horz" lIns="0" tIns="45720" rIns="91440" bIns="45720" rtlCol="0" anchor="t" anchorCtr="0">
            <a:no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Insert Name Surname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A75B5BF4-47D5-4A18-8F1F-A3991A17975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800" y="9525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Insert Job title</a:t>
            </a:r>
          </a:p>
        </p:txBody>
      </p:sp>
      <p:sp>
        <p:nvSpPr>
          <p:cNvPr id="57" name="Tabellenplatzhalter 50">
            <a:extLst>
              <a:ext uri="{FF2B5EF4-FFF2-40B4-BE49-F238E27FC236}">
                <a16:creationId xmlns:a16="http://schemas.microsoft.com/office/drawing/2014/main" id="{D3BB84CF-4D3F-4BAF-AA82-4E42433C2F43}"/>
              </a:ext>
            </a:extLst>
          </p:cNvPr>
          <p:cNvSpPr>
            <a:spLocks noGrp="1"/>
          </p:cNvSpPr>
          <p:nvPr>
            <p:ph type="tbl" sz="quarter" idx="20" hasCustomPrompt="1"/>
          </p:nvPr>
        </p:nvSpPr>
        <p:spPr>
          <a:xfrm>
            <a:off x="9031144" y="4922823"/>
            <a:ext cx="2700000" cy="127438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ctr"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Table</a:t>
            </a:r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1FF613CA-D767-4CEF-9488-BC7BAD49C94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42800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560374B-2FEC-4C35-99AB-CEDF599EA0B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534277" y="1512514"/>
            <a:ext cx="1723431" cy="1582892"/>
          </a:xfrm>
          <a:prstGeom prst="rect">
            <a:avLst/>
          </a:prstGeom>
          <a:blipFill>
            <a:blip r:embed="rId2"/>
            <a:stretch>
              <a:fillRect t="-13941" b="-37632"/>
            </a:stretch>
          </a:blipFill>
        </p:spPr>
        <p:txBody>
          <a:bodyPr/>
          <a:lstStyle>
            <a:lvl1pPr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D3253B7-AD4B-4584-A3FB-5A39DAECC47D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2442947" y="1779999"/>
            <a:ext cx="3348000" cy="1260000"/>
          </a:xfrm>
        </p:spPr>
        <p:txBody>
          <a:bodyPr/>
          <a:lstStyle>
            <a:lvl1pPr marL="252000" indent="-252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■"/>
              <a:defRPr sz="1200">
                <a:solidFill>
                  <a:schemeClr val="bg1"/>
                </a:solidFill>
              </a:defRPr>
            </a:lvl1pPr>
            <a:lvl2pPr marL="504000">
              <a:spcBef>
                <a:spcPts val="600"/>
              </a:spcBef>
              <a:buClr>
                <a:schemeClr val="bg1"/>
              </a:buClr>
              <a:buSzPct val="80000"/>
              <a:buFont typeface="Arial" panose="020B0604020202020204" pitchFamily="34" charset="0"/>
              <a:buChar char="►"/>
              <a:defRPr sz="1200">
                <a:solidFill>
                  <a:schemeClr val="bg1"/>
                </a:solidFill>
              </a:defRPr>
            </a:lvl2pPr>
            <a:lvl3pPr marL="756000">
              <a:spcBef>
                <a:spcPts val="300"/>
              </a:spcBef>
              <a:buClr>
                <a:schemeClr val="bg1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</a:defRPr>
            </a:lvl3pPr>
            <a:lvl4pPr marL="0" indent="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None/>
              <a:defRPr sz="1200" b="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1D7E15C-5201-465D-94F1-58DF8A2A3E3E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971045" y="1779999"/>
            <a:ext cx="3780000" cy="1260000"/>
          </a:xfrm>
        </p:spPr>
        <p:txBody>
          <a:bodyPr vert="horz" lIns="0" tIns="0" rIns="0" bIns="0" rtlCol="0">
            <a:normAutofit/>
          </a:bodyPr>
          <a:lstStyle>
            <a:lvl1pPr>
              <a:defRPr lang="en-US" sz="1200" smtClean="0">
                <a:solidFill>
                  <a:schemeClr val="bg1"/>
                </a:solidFill>
              </a:defRPr>
            </a:lvl1pPr>
            <a:lvl2pPr>
              <a:defRPr lang="en-US" sz="1200" smtClean="0">
                <a:solidFill>
                  <a:schemeClr val="bg1"/>
                </a:solidFill>
              </a:defRPr>
            </a:lvl2pPr>
            <a:lvl3pPr>
              <a:defRPr lang="en-US" smtClean="0">
                <a:solidFill>
                  <a:schemeClr val="bg1"/>
                </a:solidFill>
              </a:defRPr>
            </a:lvl3pPr>
            <a:lvl4pPr>
              <a:defRPr lang="en-US" sz="1200" b="0" smtClean="0">
                <a:solidFill>
                  <a:schemeClr val="bg1"/>
                </a:solidFill>
              </a:defRPr>
            </a:lvl4pPr>
            <a:lvl5pPr>
              <a:defRPr lang="en-US" sz="1200">
                <a:solidFill>
                  <a:schemeClr val="bg1"/>
                </a:solidFill>
              </a:defRPr>
            </a:lvl5pPr>
          </a:lstStyle>
          <a:p>
            <a:pPr marL="252000" lvl="0" indent="-252000">
              <a:spcBef>
                <a:spcPts val="600"/>
              </a:spcBef>
              <a:buClr>
                <a:schemeClr val="bg1"/>
              </a:buClr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0D9D017-591F-4130-B8A8-3B543BDE478E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9931142" y="1779999"/>
            <a:ext cx="1800000" cy="1260000"/>
          </a:xfrm>
        </p:spPr>
        <p:txBody>
          <a:bodyPr vert="horz" lIns="0" tIns="0" rIns="0" bIns="0" rtlCol="0">
            <a:normAutofit/>
          </a:bodyPr>
          <a:lstStyle>
            <a:lvl1pPr>
              <a:defRPr lang="en-US" sz="1200" smtClean="0">
                <a:solidFill>
                  <a:schemeClr val="bg1"/>
                </a:solidFill>
              </a:defRPr>
            </a:lvl1pPr>
            <a:lvl2pPr>
              <a:defRPr lang="en-US" sz="1200" smtClean="0">
                <a:solidFill>
                  <a:schemeClr val="bg1"/>
                </a:solidFill>
              </a:defRPr>
            </a:lvl2pPr>
            <a:lvl3pPr>
              <a:defRPr lang="en-US" smtClean="0">
                <a:solidFill>
                  <a:schemeClr val="bg1"/>
                </a:solidFill>
              </a:defRPr>
            </a:lvl3pPr>
            <a:lvl4pPr>
              <a:defRPr lang="en-US" sz="1200" b="0" smtClean="0">
                <a:solidFill>
                  <a:schemeClr val="bg1"/>
                </a:solidFill>
              </a:defRPr>
            </a:lvl4pPr>
            <a:lvl5pPr>
              <a:defRPr lang="en-US" sz="1200">
                <a:solidFill>
                  <a:schemeClr val="bg1"/>
                </a:solidFill>
              </a:defRPr>
            </a:lvl5pPr>
          </a:lstStyle>
          <a:p>
            <a:pPr marL="252000" lvl="0" indent="-252000">
              <a:spcBef>
                <a:spcPts val="600"/>
              </a:spcBef>
              <a:buClr>
                <a:schemeClr val="bg1"/>
              </a:buClr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FB4C1B4-E0BE-4F26-A448-A7CF52CEBC56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442799" y="3605213"/>
            <a:ext cx="3816000" cy="2592000"/>
          </a:xfrm>
        </p:spPr>
        <p:txBody>
          <a:bodyPr vert="horz" lIns="0" tIns="0" rIns="0" bIns="0" rtlCol="0">
            <a:normAutofit/>
          </a:bodyPr>
          <a:lstStyle>
            <a:lvl1pPr>
              <a:defRPr lang="en-US" sz="1200" smtClean="0">
                <a:solidFill>
                  <a:schemeClr val="bg1"/>
                </a:solidFill>
              </a:defRPr>
            </a:lvl1pPr>
            <a:lvl2pPr>
              <a:defRPr lang="en-US" sz="1200" smtClean="0">
                <a:solidFill>
                  <a:schemeClr val="bg1"/>
                </a:solidFill>
              </a:defRPr>
            </a:lvl2pPr>
            <a:lvl3pPr>
              <a:defRPr lang="en-US" smtClean="0">
                <a:solidFill>
                  <a:schemeClr val="bg1"/>
                </a:solidFill>
              </a:defRPr>
            </a:lvl3pPr>
            <a:lvl4pPr>
              <a:defRPr lang="en-US" sz="1200" b="0" smtClean="0">
                <a:solidFill>
                  <a:schemeClr val="bg1"/>
                </a:solidFill>
              </a:defRPr>
            </a:lvl4pPr>
            <a:lvl5pPr>
              <a:defRPr lang="en-US" sz="1200">
                <a:solidFill>
                  <a:schemeClr val="bg1"/>
                </a:solidFill>
              </a:defRPr>
            </a:lvl5pPr>
          </a:lstStyle>
          <a:p>
            <a:pPr marL="252000" lvl="0" indent="-252000">
              <a:spcBef>
                <a:spcPts val="600"/>
              </a:spcBef>
              <a:buClr>
                <a:schemeClr val="bg1"/>
              </a:buClr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EAC7EFF-C2B4-45C5-B792-B039CBB5EE85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489832" y="3605213"/>
            <a:ext cx="4310280" cy="2592000"/>
          </a:xfrm>
        </p:spPr>
        <p:txBody>
          <a:bodyPr vert="horz" lIns="0" tIns="0" rIns="0" bIns="0" rtlCol="0">
            <a:normAutofit/>
          </a:bodyPr>
          <a:lstStyle>
            <a:lvl1pPr>
              <a:defRPr lang="en-US" sz="1200" dirty="0" smtClean="0">
                <a:solidFill>
                  <a:schemeClr val="bg1"/>
                </a:solidFill>
              </a:defRPr>
            </a:lvl1pPr>
            <a:lvl2pPr>
              <a:defRPr lang="en-US" sz="1200" dirty="0" smtClean="0">
                <a:solidFill>
                  <a:schemeClr val="bg1"/>
                </a:solidFill>
              </a:defRPr>
            </a:lvl2pPr>
            <a:lvl3pPr>
              <a:defRPr lang="en-US" dirty="0" smtClean="0">
                <a:solidFill>
                  <a:schemeClr val="bg1"/>
                </a:solidFill>
              </a:defRPr>
            </a:lvl3pPr>
            <a:lvl4pPr>
              <a:defRPr lang="en-US" sz="1200" b="0" dirty="0" smtClean="0">
                <a:solidFill>
                  <a:schemeClr val="bg1"/>
                </a:solidFill>
              </a:defRPr>
            </a:lvl4pPr>
            <a:lvl5pPr>
              <a:defRPr lang="en-US" sz="1200" dirty="0">
                <a:solidFill>
                  <a:schemeClr val="bg1"/>
                </a:solidFill>
              </a:defRPr>
            </a:lvl5pPr>
          </a:lstStyle>
          <a:p>
            <a:pPr marL="252000" lvl="0" indent="-252000">
              <a:spcBef>
                <a:spcPts val="600"/>
              </a:spcBef>
              <a:buClr>
                <a:schemeClr val="bg1"/>
              </a:buClr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4654698-0003-4FE3-ADA4-E7AF24A36114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9031144" y="3605214"/>
            <a:ext cx="2700000" cy="727592"/>
          </a:xfrm>
        </p:spPr>
        <p:txBody>
          <a:bodyPr vert="horz" lIns="0" tIns="0" rIns="0" bIns="0" rtlCol="0">
            <a:normAutofit/>
          </a:bodyPr>
          <a:lstStyle>
            <a:lvl1pPr>
              <a:defRPr lang="en-US" sz="1200" dirty="0" smtClean="0">
                <a:solidFill>
                  <a:schemeClr val="bg1"/>
                </a:solidFill>
              </a:defRPr>
            </a:lvl1pPr>
            <a:lvl2pPr>
              <a:buNone/>
              <a:defRPr lang="en-US" sz="1200" dirty="0" smtClean="0">
                <a:solidFill>
                  <a:schemeClr val="bg1"/>
                </a:solidFill>
              </a:defRPr>
            </a:lvl2pPr>
            <a:lvl3pPr>
              <a:defRPr lang="en-US" dirty="0" smtClean="0">
                <a:solidFill>
                  <a:schemeClr val="bg1"/>
                </a:solidFill>
              </a:defRPr>
            </a:lvl3pPr>
            <a:lvl4pPr>
              <a:defRPr lang="en-US" sz="1200" b="0" dirty="0" smtClean="0">
                <a:solidFill>
                  <a:schemeClr val="bg1"/>
                </a:solidFill>
              </a:defRPr>
            </a:lvl4pPr>
            <a:lvl5pPr>
              <a:defRPr lang="en-US" sz="1200" dirty="0">
                <a:solidFill>
                  <a:schemeClr val="bg1"/>
                </a:solidFill>
              </a:defRPr>
            </a:lvl5pPr>
          </a:lstStyle>
          <a:p>
            <a:pPr marL="252000" lvl="0" indent="-252000">
              <a:spcBef>
                <a:spcPts val="600"/>
              </a:spcBef>
              <a:buClr>
                <a:schemeClr val="bg1"/>
              </a:buClr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F177E6-5097-A3B3-5EA2-22C3C1AFFEF3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7955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3F65727-F472-4831-85B6-268C41ADA733}"/>
              </a:ext>
            </a:extLst>
          </p:cNvPr>
          <p:cNvCxnSpPr>
            <a:cxnSpLocks/>
          </p:cNvCxnSpPr>
          <p:nvPr/>
        </p:nvCxnSpPr>
        <p:spPr>
          <a:xfrm>
            <a:off x="442800" y="921289"/>
            <a:ext cx="11304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  <a:gs pos="88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87833BBB-E396-A344-B471-B947315AAE46}"/>
              </a:ext>
            </a:extLst>
          </p:cNvPr>
          <p:cNvSpPr/>
          <p:nvPr/>
        </p:nvSpPr>
        <p:spPr>
          <a:xfrm>
            <a:off x="442800" y="336514"/>
            <a:ext cx="1521570" cy="584775"/>
          </a:xfrm>
          <a:prstGeom prst="rect">
            <a:avLst/>
          </a:prstGeom>
        </p:spPr>
        <p:txBody>
          <a:bodyPr wrap="none" lIns="0" rIns="0">
            <a:noAutofit/>
          </a:bodyPr>
          <a:lstStyle/>
          <a:p>
            <a: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3200" b="0" kern="1200">
                <a:solidFill>
                  <a:schemeClr val="bg1"/>
                </a:solidFill>
                <a:latin typeface="+mj-lt"/>
                <a:cs typeface="Calibri" panose="020F0502020204030204" pitchFamily="34" charset="0"/>
              </a:rPr>
              <a:t>Profile: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40B555E-319A-C849-A622-CA9E805CFF47}"/>
              </a:ext>
            </a:extLst>
          </p:cNvPr>
          <p:cNvSpPr/>
          <p:nvPr/>
        </p:nvSpPr>
        <p:spPr>
          <a:xfrm>
            <a:off x="442800" y="3314545"/>
            <a:ext cx="3816000" cy="307777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Focus industries and consulting expertise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96DC9A5-9A55-5247-A440-C6F3E635C064}"/>
              </a:ext>
            </a:extLst>
          </p:cNvPr>
          <p:cNvSpPr/>
          <p:nvPr/>
        </p:nvSpPr>
        <p:spPr>
          <a:xfrm>
            <a:off x="4489832" y="3314545"/>
            <a:ext cx="431028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Project experience (selection)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56B113D-ED25-E54F-8A13-BA592DCF1171}"/>
              </a:ext>
            </a:extLst>
          </p:cNvPr>
          <p:cNvSpPr/>
          <p:nvPr/>
        </p:nvSpPr>
        <p:spPr>
          <a:xfrm>
            <a:off x="9031144" y="3314545"/>
            <a:ext cx="27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Certifications/attainments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2BF8E54-FBBB-2045-AC58-610D9878529C}"/>
              </a:ext>
            </a:extLst>
          </p:cNvPr>
          <p:cNvSpPr/>
          <p:nvPr/>
        </p:nvSpPr>
        <p:spPr>
          <a:xfrm>
            <a:off x="9031144" y="4604339"/>
            <a:ext cx="27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Industry experience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1971B91-92A2-5A4E-A8C3-5DB4829D97D6}"/>
              </a:ext>
            </a:extLst>
          </p:cNvPr>
          <p:cNvSpPr/>
          <p:nvPr/>
        </p:nvSpPr>
        <p:spPr>
          <a:xfrm>
            <a:off x="2445838" y="1504572"/>
            <a:ext cx="3309327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2"/>
                </a:solidFill>
                <a:latin typeface="+mj-lt"/>
                <a:cs typeface="Calibri" panose="020F0502020204030204" pitchFamily="34" charset="0"/>
              </a:rPr>
              <a:t>Professional experience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45DF948-8092-334C-9F4C-C15A7407E3D9}"/>
              </a:ext>
            </a:extLst>
          </p:cNvPr>
          <p:cNvSpPr/>
          <p:nvPr/>
        </p:nvSpPr>
        <p:spPr>
          <a:xfrm>
            <a:off x="5971045" y="1504571"/>
            <a:ext cx="378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2"/>
                </a:solidFill>
                <a:latin typeface="+mj-lt"/>
                <a:cs typeface="Calibri" panose="020F0502020204030204" pitchFamily="34" charset="0"/>
              </a:rPr>
              <a:t>Education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5F41CA3-5513-FF4A-9A62-21ABC26BA626}"/>
              </a:ext>
            </a:extLst>
          </p:cNvPr>
          <p:cNvSpPr/>
          <p:nvPr/>
        </p:nvSpPr>
        <p:spPr>
          <a:xfrm>
            <a:off x="9931143" y="1504571"/>
            <a:ext cx="18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2"/>
                </a:solidFill>
                <a:latin typeface="+mj-lt"/>
                <a:cs typeface="Calibri" panose="020F0502020204030204" pitchFamily="34" charset="0"/>
              </a:rPr>
              <a:t>Languages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E6BED42-C452-A943-BC58-DEFB5FF0C467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9940922" y="184652"/>
            <a:ext cx="1808166" cy="63349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Insert logo</a:t>
            </a:r>
          </a:p>
        </p:txBody>
      </p:sp>
      <p:sp>
        <p:nvSpPr>
          <p:cNvPr id="33" name="Title 3">
            <a:extLst>
              <a:ext uri="{FF2B5EF4-FFF2-40B4-BE49-F238E27FC236}">
                <a16:creationId xmlns:a16="http://schemas.microsoft.com/office/drawing/2014/main" id="{3578EB5A-E0BD-4218-90DF-665F221F1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8603" y="343569"/>
            <a:ext cx="7812317" cy="534829"/>
          </a:xfrm>
        </p:spPr>
        <p:txBody>
          <a:bodyPr vert="horz" lIns="0" tIns="45720" rIns="91440" bIns="45720" rtlCol="0" anchor="t" anchorCtr="0">
            <a:no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Insert Name Surname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A75B5BF4-47D5-4A18-8F1F-A3991A17975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800" y="9525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Insert Job title</a:t>
            </a:r>
          </a:p>
        </p:txBody>
      </p:sp>
      <p:sp>
        <p:nvSpPr>
          <p:cNvPr id="57" name="Tabellenplatzhalter 50">
            <a:extLst>
              <a:ext uri="{FF2B5EF4-FFF2-40B4-BE49-F238E27FC236}">
                <a16:creationId xmlns:a16="http://schemas.microsoft.com/office/drawing/2014/main" id="{D3BB84CF-4D3F-4BAF-AA82-4E42433C2F43}"/>
              </a:ext>
            </a:extLst>
          </p:cNvPr>
          <p:cNvSpPr>
            <a:spLocks noGrp="1"/>
          </p:cNvSpPr>
          <p:nvPr>
            <p:ph type="tbl" sz="quarter" idx="20" hasCustomPrompt="1"/>
          </p:nvPr>
        </p:nvSpPr>
        <p:spPr>
          <a:xfrm>
            <a:off x="9031144" y="4922823"/>
            <a:ext cx="2700000" cy="127438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ctr"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Table</a:t>
            </a:r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1FF613CA-D767-4CEF-9488-BC7BAD49C94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42800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Picture Placeholder 16">
            <a:extLst>
              <a:ext uri="{FF2B5EF4-FFF2-40B4-BE49-F238E27FC236}">
                <a16:creationId xmlns:a16="http://schemas.microsoft.com/office/drawing/2014/main" id="{4E722CF8-E930-4BEA-A60F-E0E575C70C78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864302" y="1555456"/>
            <a:ext cx="1063380" cy="1497008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  <a:ln w="15875">
            <a:solidFill>
              <a:schemeClr val="accent2"/>
            </a:solidFill>
          </a:ln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DE14A7-5854-400A-86FF-2487462EA529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2442947" y="1779999"/>
            <a:ext cx="3348000" cy="1260000"/>
          </a:xfrm>
        </p:spPr>
        <p:txBody>
          <a:bodyPr vert="horz" lIns="0" tIns="0" rIns="0" bIns="0" rtlCol="0">
            <a:normAutofit/>
          </a:bodyPr>
          <a:lstStyle>
            <a:lvl1pPr>
              <a:defRPr lang="en-US" sz="1200" smtClean="0">
                <a:solidFill>
                  <a:schemeClr val="bg1"/>
                </a:solidFill>
              </a:defRPr>
            </a:lvl1pPr>
            <a:lvl2pPr>
              <a:defRPr lang="en-US" sz="1200" smtClean="0">
                <a:solidFill>
                  <a:schemeClr val="bg1"/>
                </a:solidFill>
              </a:defRPr>
            </a:lvl2pPr>
            <a:lvl3pPr>
              <a:defRPr lang="en-US" smtClean="0">
                <a:solidFill>
                  <a:schemeClr val="bg1"/>
                </a:solidFill>
              </a:defRPr>
            </a:lvl3pPr>
            <a:lvl4pPr>
              <a:defRPr lang="en-US" sz="1200" b="0" smtClean="0">
                <a:solidFill>
                  <a:schemeClr val="bg1"/>
                </a:solidFill>
              </a:defRPr>
            </a:lvl4pPr>
            <a:lvl5pPr>
              <a:defRPr lang="en-US" sz="1200">
                <a:solidFill>
                  <a:schemeClr val="bg1"/>
                </a:solidFill>
              </a:defRPr>
            </a:lvl5pPr>
          </a:lstStyle>
          <a:p>
            <a:pPr marL="252000" lvl="0" indent="-252000">
              <a:spcBef>
                <a:spcPts val="600"/>
              </a:spcBef>
              <a:buClr>
                <a:schemeClr val="bg1"/>
              </a:buClr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5767480-49E3-435C-BB96-3B6BFE3DDF17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5971045" y="1779999"/>
            <a:ext cx="3780000" cy="1260000"/>
          </a:xfrm>
        </p:spPr>
        <p:txBody>
          <a:bodyPr vert="horz" lIns="0" tIns="0" rIns="0" bIns="0" rtlCol="0">
            <a:normAutofit/>
          </a:bodyPr>
          <a:lstStyle>
            <a:lvl1pPr>
              <a:defRPr lang="en-US" sz="1200" smtClean="0">
                <a:solidFill>
                  <a:schemeClr val="bg1"/>
                </a:solidFill>
              </a:defRPr>
            </a:lvl1pPr>
            <a:lvl2pPr>
              <a:defRPr lang="en-US" sz="1200" smtClean="0">
                <a:solidFill>
                  <a:schemeClr val="bg1"/>
                </a:solidFill>
              </a:defRPr>
            </a:lvl2pPr>
            <a:lvl3pPr>
              <a:defRPr lang="en-US" smtClean="0">
                <a:solidFill>
                  <a:schemeClr val="bg1"/>
                </a:solidFill>
              </a:defRPr>
            </a:lvl3pPr>
            <a:lvl4pPr>
              <a:defRPr lang="en-US" sz="1200" b="0" smtClean="0">
                <a:solidFill>
                  <a:schemeClr val="bg1"/>
                </a:solidFill>
              </a:defRPr>
            </a:lvl4pPr>
            <a:lvl5pPr>
              <a:defRPr lang="en-US" sz="1200">
                <a:solidFill>
                  <a:schemeClr val="bg1"/>
                </a:solidFill>
              </a:defRPr>
            </a:lvl5pPr>
          </a:lstStyle>
          <a:p>
            <a:pPr marL="252000" lvl="0" indent="-252000">
              <a:spcBef>
                <a:spcPts val="600"/>
              </a:spcBef>
              <a:buClr>
                <a:schemeClr val="bg1"/>
              </a:buClr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9476E80-FC3E-4911-AEB1-E2D1DD08607A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9931142" y="1779999"/>
            <a:ext cx="1800000" cy="1260000"/>
          </a:xfrm>
        </p:spPr>
        <p:txBody>
          <a:bodyPr vert="horz" lIns="0" tIns="0" rIns="0" bIns="0" rtlCol="0">
            <a:normAutofit/>
          </a:bodyPr>
          <a:lstStyle>
            <a:lvl1pPr>
              <a:defRPr lang="en-US" sz="1200" smtClean="0">
                <a:solidFill>
                  <a:schemeClr val="bg1"/>
                </a:solidFill>
              </a:defRPr>
            </a:lvl1pPr>
            <a:lvl2pPr>
              <a:defRPr lang="en-US" sz="1200" smtClean="0">
                <a:solidFill>
                  <a:schemeClr val="bg1"/>
                </a:solidFill>
              </a:defRPr>
            </a:lvl2pPr>
            <a:lvl3pPr>
              <a:defRPr lang="en-US" smtClean="0">
                <a:solidFill>
                  <a:schemeClr val="bg1"/>
                </a:solidFill>
              </a:defRPr>
            </a:lvl3pPr>
            <a:lvl4pPr>
              <a:defRPr lang="en-US" sz="1200" b="0" smtClean="0">
                <a:solidFill>
                  <a:schemeClr val="bg1"/>
                </a:solidFill>
              </a:defRPr>
            </a:lvl4pPr>
            <a:lvl5pPr>
              <a:defRPr lang="en-US" sz="1200">
                <a:solidFill>
                  <a:schemeClr val="bg1"/>
                </a:solidFill>
              </a:defRPr>
            </a:lvl5pPr>
          </a:lstStyle>
          <a:p>
            <a:pPr marL="252000" lvl="0" indent="-252000">
              <a:spcBef>
                <a:spcPts val="600"/>
              </a:spcBef>
              <a:buClr>
                <a:schemeClr val="bg1"/>
              </a:buClr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33705BB-A763-40E5-B5E0-7FEDBC6BBA16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42799" y="3605213"/>
            <a:ext cx="3816000" cy="2592000"/>
          </a:xfrm>
        </p:spPr>
        <p:txBody>
          <a:bodyPr vert="horz" lIns="0" tIns="0" rIns="0" bIns="0" rtlCol="0">
            <a:normAutofit/>
          </a:bodyPr>
          <a:lstStyle>
            <a:lvl1pPr>
              <a:defRPr lang="en-US" sz="1200" smtClean="0">
                <a:solidFill>
                  <a:schemeClr val="bg1"/>
                </a:solidFill>
              </a:defRPr>
            </a:lvl1pPr>
            <a:lvl2pPr>
              <a:defRPr lang="en-US" sz="1200" smtClean="0">
                <a:solidFill>
                  <a:schemeClr val="bg1"/>
                </a:solidFill>
              </a:defRPr>
            </a:lvl2pPr>
            <a:lvl3pPr>
              <a:defRPr lang="en-US" smtClean="0">
                <a:solidFill>
                  <a:schemeClr val="bg1"/>
                </a:solidFill>
              </a:defRPr>
            </a:lvl3pPr>
            <a:lvl4pPr>
              <a:defRPr lang="en-US" sz="1200" b="0" smtClean="0">
                <a:solidFill>
                  <a:schemeClr val="bg1"/>
                </a:solidFill>
              </a:defRPr>
            </a:lvl4pPr>
            <a:lvl5pPr>
              <a:defRPr lang="en-US" sz="1200">
                <a:solidFill>
                  <a:schemeClr val="bg1"/>
                </a:solidFill>
              </a:defRPr>
            </a:lvl5pPr>
          </a:lstStyle>
          <a:p>
            <a:pPr marL="252000" lvl="0" indent="-252000">
              <a:spcBef>
                <a:spcPts val="600"/>
              </a:spcBef>
              <a:buClr>
                <a:schemeClr val="bg1"/>
              </a:buClr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FF3360C-732E-4D01-AA8C-A329747680E7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489832" y="3605213"/>
            <a:ext cx="4310280" cy="2592000"/>
          </a:xfrm>
        </p:spPr>
        <p:txBody>
          <a:bodyPr vert="horz" lIns="0" tIns="0" rIns="0" bIns="0" rtlCol="0">
            <a:normAutofit/>
          </a:bodyPr>
          <a:lstStyle>
            <a:lvl1pPr>
              <a:defRPr lang="en-US" sz="1200" smtClean="0">
                <a:solidFill>
                  <a:schemeClr val="bg1"/>
                </a:solidFill>
              </a:defRPr>
            </a:lvl1pPr>
            <a:lvl2pPr>
              <a:defRPr lang="en-US" sz="1200" smtClean="0">
                <a:solidFill>
                  <a:schemeClr val="bg1"/>
                </a:solidFill>
              </a:defRPr>
            </a:lvl2pPr>
            <a:lvl3pPr>
              <a:defRPr lang="en-US" smtClean="0">
                <a:solidFill>
                  <a:schemeClr val="bg1"/>
                </a:solidFill>
              </a:defRPr>
            </a:lvl3pPr>
            <a:lvl4pPr>
              <a:defRPr lang="en-US" sz="1200" b="0" smtClean="0">
                <a:solidFill>
                  <a:schemeClr val="bg1"/>
                </a:solidFill>
              </a:defRPr>
            </a:lvl4pPr>
            <a:lvl5pPr>
              <a:defRPr lang="en-US" sz="1200">
                <a:solidFill>
                  <a:schemeClr val="bg1"/>
                </a:solidFill>
              </a:defRPr>
            </a:lvl5pPr>
          </a:lstStyle>
          <a:p>
            <a:pPr marL="252000" lvl="0" indent="-252000">
              <a:spcBef>
                <a:spcPts val="600"/>
              </a:spcBef>
              <a:buClr>
                <a:schemeClr val="bg1"/>
              </a:buClr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9127438-5669-4BE6-8B97-A2FFD58A21F8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031144" y="3605214"/>
            <a:ext cx="2700000" cy="727592"/>
          </a:xfrm>
        </p:spPr>
        <p:txBody>
          <a:bodyPr vert="horz" lIns="0" tIns="0" rIns="0" bIns="0" rtlCol="0">
            <a:normAutofit/>
          </a:bodyPr>
          <a:lstStyle>
            <a:lvl1pPr>
              <a:defRPr lang="en-US" sz="1200" smtClean="0">
                <a:solidFill>
                  <a:schemeClr val="bg1"/>
                </a:solidFill>
              </a:defRPr>
            </a:lvl1pPr>
            <a:lvl2pPr>
              <a:defRPr lang="en-US" sz="1200" smtClean="0">
                <a:solidFill>
                  <a:schemeClr val="bg1"/>
                </a:solidFill>
              </a:defRPr>
            </a:lvl2pPr>
            <a:lvl3pPr>
              <a:defRPr lang="en-US" smtClean="0">
                <a:solidFill>
                  <a:schemeClr val="bg1"/>
                </a:solidFill>
              </a:defRPr>
            </a:lvl3pPr>
            <a:lvl4pPr>
              <a:defRPr lang="en-US" sz="1200" b="0" smtClean="0">
                <a:solidFill>
                  <a:schemeClr val="bg1"/>
                </a:solidFill>
              </a:defRPr>
            </a:lvl4pPr>
            <a:lvl5pPr>
              <a:defRPr lang="en-US" sz="1200">
                <a:solidFill>
                  <a:schemeClr val="bg1"/>
                </a:solidFill>
              </a:defRPr>
            </a:lvl5pPr>
          </a:lstStyle>
          <a:p>
            <a:pPr marL="252000" lvl="0" indent="-252000">
              <a:spcBef>
                <a:spcPts val="600"/>
              </a:spcBef>
              <a:buClr>
                <a:schemeClr val="bg1"/>
              </a:buClr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3ABBBD6-6ED5-3741-B770-B365483B50B3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3015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998ACE1-B2BD-4559-A3EA-6495E2577FB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211394" y="2777213"/>
            <a:ext cx="5769213" cy="990000"/>
          </a:xfrm>
        </p:spPr>
        <p:txBody>
          <a:bodyPr anchor="ctr" anchorCtr="0">
            <a:noAutofit/>
          </a:bodyPr>
          <a:lstStyle>
            <a:lvl1pPr algn="ctr">
              <a:lnSpc>
                <a:spcPct val="90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Insert Quote here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CAB139-38DB-4D98-BB96-288968D1C2A3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349870" y="5038617"/>
            <a:ext cx="4630737" cy="38532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800" b="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- Insert </a:t>
            </a:r>
            <a:r>
              <a:rPr lang="en-US" err="1"/>
              <a:t>quotee</a:t>
            </a:r>
            <a:r>
              <a:rPr lang="en-US"/>
              <a:t> name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3D1658-D403-E82B-32F5-D9DFB2391CFF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71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w/ Headshot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998ACE1-B2BD-4559-A3EA-6495E2577FB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211394" y="3451217"/>
            <a:ext cx="5769213" cy="990000"/>
          </a:xfrm>
        </p:spPr>
        <p:txBody>
          <a:bodyPr anchor="ctr" anchorCtr="0">
            <a:noAutofit/>
          </a:bodyPr>
          <a:lstStyle>
            <a:lvl1pPr algn="ctr">
              <a:lnSpc>
                <a:spcPct val="90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Insert Quote here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CAB139-38DB-4D98-BB96-288968D1C2A3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349870" y="5038617"/>
            <a:ext cx="4630737" cy="38532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800" b="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- Insert </a:t>
            </a:r>
            <a:r>
              <a:rPr lang="en-US" err="1"/>
              <a:t>quotee</a:t>
            </a:r>
            <a:r>
              <a:rPr lang="en-US"/>
              <a:t> name here</a:t>
            </a:r>
          </a:p>
        </p:txBody>
      </p:sp>
      <p:sp>
        <p:nvSpPr>
          <p:cNvPr id="15" name="Picture Placeholder 16">
            <a:extLst>
              <a:ext uri="{FF2B5EF4-FFF2-40B4-BE49-F238E27FC236}">
                <a16:creationId xmlns:a16="http://schemas.microsoft.com/office/drawing/2014/main" id="{20BDA3C6-2C55-4EC0-92A0-2FA57310BA2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458151" y="1617885"/>
            <a:ext cx="1224430" cy="1298310"/>
          </a:xfrm>
          <a:prstGeom prst="rect">
            <a:avLst/>
          </a:prstGeom>
          <a:blipFill dpi="0" rotWithShape="1">
            <a:blip r:embed="rId2"/>
            <a:srcRect/>
            <a:stretch>
              <a:fillRect l="-9877" t="1" r="-9275" b="-5820"/>
            </a:stretch>
          </a:blipFill>
          <a:ln w="31750">
            <a:noFill/>
          </a:ln>
          <a:effectLst/>
        </p:spPr>
        <p:txBody>
          <a:bodyPr wrap="square" lIns="72000" anchor="t" anchorCtr="0">
            <a:noAutofit/>
          </a:bodyPr>
          <a:lstStyle>
            <a:lvl1pPr marL="0" indent="0" algn="l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Insert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794E609-96A1-2D49-EAD9-F5C46AF1CF96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7932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w/ Hexagon Headshot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998ACE1-B2BD-4559-A3EA-6495E2577FB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211394" y="3451217"/>
            <a:ext cx="5769213" cy="990000"/>
          </a:xfrm>
          <a:noFill/>
        </p:spPr>
        <p:txBody>
          <a:bodyPr anchor="ctr" anchorCtr="0">
            <a:noAutofit/>
          </a:bodyPr>
          <a:lstStyle>
            <a:lvl1pPr algn="ctr">
              <a:lnSpc>
                <a:spcPct val="90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Insert Quote here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CAB139-38DB-4D98-BB96-288968D1C2A3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349870" y="5038617"/>
            <a:ext cx="4630737" cy="385323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 algn="r">
              <a:buNone/>
              <a:defRPr sz="1800" b="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- Insert </a:t>
            </a:r>
            <a:r>
              <a:rPr lang="en-US" err="1"/>
              <a:t>quotee</a:t>
            </a:r>
            <a:r>
              <a:rPr lang="en-US"/>
              <a:t> name here</a:t>
            </a:r>
          </a:p>
        </p:txBody>
      </p:sp>
      <p:sp>
        <p:nvSpPr>
          <p:cNvPr id="14" name="Picture Placeholder 16">
            <a:extLst>
              <a:ext uri="{FF2B5EF4-FFF2-40B4-BE49-F238E27FC236}">
                <a16:creationId xmlns:a16="http://schemas.microsoft.com/office/drawing/2014/main" id="{DFB4B834-C56F-490A-BC1C-C54AB928B9E4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561536" y="1518536"/>
            <a:ext cx="1063380" cy="1497008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  <a:ln w="15875">
            <a:solidFill>
              <a:srgbClr val="00AECF"/>
            </a:solidFill>
          </a:ln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2D3E10-DC0B-6E87-4EFB-79D80FA1961E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659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ank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6FF28A9-AB34-B79D-D7E1-BB23882BA4C5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0319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75B13D18-A6A5-0566-06F9-6882C197A1E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86954" y="3871357"/>
            <a:ext cx="5542646" cy="5796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16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  <a:lvl2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2pPr>
            <a:lvl3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3pPr>
            <a:lvl4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da-DK"/>
              <a:t>Description goes here</a:t>
            </a:r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5546B62-BBF6-EFB8-5C8D-A2DBE27148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691" y="2458622"/>
            <a:ext cx="5539364" cy="970378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4000" b="0" dirty="0"/>
            </a:lvl1pPr>
          </a:lstStyle>
          <a:p>
            <a:pPr marR="0" lvl="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</a:pPr>
            <a:r>
              <a:rPr lang="en-US"/>
              <a:t>Slide divider option-2</a:t>
            </a:r>
            <a:endParaRPr lang="en-GB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70DFA7C-BC1B-BE30-B0CA-7E93BDC37498}"/>
              </a:ext>
            </a:extLst>
          </p:cNvPr>
          <p:cNvGrpSpPr/>
          <p:nvPr userDrawn="1"/>
        </p:nvGrpSpPr>
        <p:grpSpPr>
          <a:xfrm>
            <a:off x="0" y="6489700"/>
            <a:ext cx="12192000" cy="368300"/>
            <a:chOff x="0" y="6489700"/>
            <a:chExt cx="12192000" cy="3683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C577E60-4221-1CA9-6BCD-DDBE260FA828}"/>
                </a:ext>
              </a:extLst>
            </p:cNvPr>
            <p:cNvSpPr/>
            <p:nvPr userDrawn="1"/>
          </p:nvSpPr>
          <p:spPr>
            <a:xfrm>
              <a:off x="0" y="6489700"/>
              <a:ext cx="12192000" cy="3683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err="1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3462986-E852-9C35-B89C-130A604D98E1}"/>
                </a:ext>
              </a:extLst>
            </p:cNvPr>
            <p:cNvSpPr txBox="1"/>
            <p:nvPr userDrawn="1"/>
          </p:nvSpPr>
          <p:spPr>
            <a:xfrm>
              <a:off x="442800" y="6612295"/>
              <a:ext cx="2628925" cy="123111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en-US"/>
              </a:defPPr>
              <a:lvl1pPr>
                <a:defRPr sz="800" b="1">
                  <a:solidFill>
                    <a:schemeClr val="bg2"/>
                  </a:solidFill>
                  <a:ea typeface="Cambria" panose="02040503050406030204" pitchFamily="18" charset="0"/>
                  <a:cs typeface="Georgia" charset="0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F614F82A-B1F0-497E-B440-1AC0EA5CDB07}" type="slidenum">
                <a:rPr lang="en-US" b="0" smtClean="0">
                  <a:solidFill>
                    <a:schemeClr val="bg1"/>
                  </a:solidFill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‹#›</a:t>
              </a:fld>
              <a:r>
                <a:rPr lang="en-US" b="0">
                  <a:solidFill>
                    <a:schemeClr val="bg1"/>
                  </a:solidFill>
                </a:rPr>
                <a:t>          </a:t>
              </a:r>
              <a:r>
                <a:rPr lang="en-US" b="0">
                  <a:solidFill>
                    <a:schemeClr val="bg1"/>
                  </a:solidFill>
                  <a:ea typeface="Cambria" panose="02040503050406030204" pitchFamily="18" charset="0"/>
                  <a:cs typeface="Calibri" charset="0"/>
                </a:rPr>
                <a:t>Copyright © 2024 Genpact. All Rights Reserved.</a:t>
              </a:r>
            </a:p>
          </p:txBody>
        </p:sp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E0520EFE-9F21-2968-BCF0-00F841B6620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026848" y="6568968"/>
              <a:ext cx="720000" cy="209764"/>
            </a:xfrm>
            <a:prstGeom prst="rect">
              <a:avLst/>
            </a:prstGeom>
          </p:spPr>
        </p:pic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5A2410AE-CC37-52AD-66F3-BBF9D7CD0E38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7223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xagon Graphic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998EA4DB-4218-498A-AEC4-23CC43FE457F}"/>
              </a:ext>
            </a:extLst>
          </p:cNvPr>
          <p:cNvSpPr/>
          <p:nvPr userDrawn="1"/>
        </p:nvSpPr>
        <p:spPr>
          <a:xfrm>
            <a:off x="4490359" y="2049775"/>
            <a:ext cx="1592941" cy="1808204"/>
          </a:xfrm>
          <a:custGeom>
            <a:avLst/>
            <a:gdLst>
              <a:gd name="connsiteX0" fmla="*/ 1606503 w 1592941"/>
              <a:gd name="connsiteY0" fmla="*/ 0 h 1808203"/>
              <a:gd name="connsiteX1" fmla="*/ 1606503 w 1592941"/>
              <a:gd name="connsiteY1" fmla="*/ 1358090 h 1808203"/>
              <a:gd name="connsiteX2" fmla="*/ 972555 w 1592941"/>
              <a:gd name="connsiteY2" fmla="*/ 1804114 h 1808203"/>
              <a:gd name="connsiteX3" fmla="*/ 972555 w 1592941"/>
              <a:gd name="connsiteY3" fmla="*/ 1809065 h 1808203"/>
              <a:gd name="connsiteX4" fmla="*/ 0 w 1592941"/>
              <a:gd name="connsiteY4" fmla="*/ 1130127 h 1808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2941" h="1808203">
                <a:moveTo>
                  <a:pt x="1606503" y="0"/>
                </a:moveTo>
                <a:lnTo>
                  <a:pt x="1606503" y="1358090"/>
                </a:lnTo>
                <a:lnTo>
                  <a:pt x="972555" y="1804114"/>
                </a:lnTo>
                <a:lnTo>
                  <a:pt x="972555" y="1809065"/>
                </a:lnTo>
                <a:lnTo>
                  <a:pt x="0" y="1130127"/>
                </a:ln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568B9C2E-6668-4C07-95F1-CB22EEC5D65E}"/>
              </a:ext>
            </a:extLst>
          </p:cNvPr>
          <p:cNvSpPr/>
          <p:nvPr userDrawn="1"/>
        </p:nvSpPr>
        <p:spPr>
          <a:xfrm>
            <a:off x="6096862" y="2046977"/>
            <a:ext cx="1614467" cy="1808204"/>
          </a:xfrm>
          <a:custGeom>
            <a:avLst/>
            <a:gdLst>
              <a:gd name="connsiteX0" fmla="*/ 1615113 w 1614467"/>
              <a:gd name="connsiteY0" fmla="*/ 1138953 h 1808203"/>
              <a:gd name="connsiteX1" fmla="*/ 1615113 w 1614467"/>
              <a:gd name="connsiteY1" fmla="*/ 1139168 h 1808203"/>
              <a:gd name="connsiteX2" fmla="*/ 633947 w 1614467"/>
              <a:gd name="connsiteY2" fmla="*/ 1818321 h 1808203"/>
              <a:gd name="connsiteX3" fmla="*/ 633947 w 1614467"/>
              <a:gd name="connsiteY3" fmla="*/ 1806912 h 1808203"/>
              <a:gd name="connsiteX4" fmla="*/ 1507 w 1614467"/>
              <a:gd name="connsiteY4" fmla="*/ 1359812 h 1808203"/>
              <a:gd name="connsiteX5" fmla="*/ 0 w 1614467"/>
              <a:gd name="connsiteY5" fmla="*/ 1360889 h 1808203"/>
              <a:gd name="connsiteX6" fmla="*/ 0 w 1614467"/>
              <a:gd name="connsiteY6" fmla="*/ 2798 h 1808203"/>
              <a:gd name="connsiteX7" fmla="*/ 3875 w 1614467"/>
              <a:gd name="connsiteY7" fmla="*/ 0 h 1808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14467" h="1808203">
                <a:moveTo>
                  <a:pt x="1615113" y="1138953"/>
                </a:moveTo>
                <a:lnTo>
                  <a:pt x="1615113" y="1139168"/>
                </a:lnTo>
                <a:lnTo>
                  <a:pt x="633947" y="1818321"/>
                </a:lnTo>
                <a:lnTo>
                  <a:pt x="633947" y="1806912"/>
                </a:lnTo>
                <a:lnTo>
                  <a:pt x="1507" y="1359812"/>
                </a:lnTo>
                <a:lnTo>
                  <a:pt x="0" y="1360889"/>
                </a:lnTo>
                <a:lnTo>
                  <a:pt x="0" y="2798"/>
                </a:lnTo>
                <a:lnTo>
                  <a:pt x="3875" y="0"/>
                </a:lnTo>
                <a:close/>
              </a:path>
            </a:pathLst>
          </a:custGeom>
          <a:solidFill>
            <a:schemeClr val="accent1"/>
          </a:solidFill>
          <a:ln w="215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42C4371-8AB2-4223-BBB9-9B8FF4C11085}"/>
              </a:ext>
            </a:extLst>
          </p:cNvPr>
          <p:cNvSpPr/>
          <p:nvPr userDrawn="1"/>
        </p:nvSpPr>
        <p:spPr>
          <a:xfrm>
            <a:off x="6722414" y="3186145"/>
            <a:ext cx="968680" cy="2238728"/>
          </a:xfrm>
          <a:custGeom>
            <a:avLst/>
            <a:gdLst>
              <a:gd name="connsiteX0" fmla="*/ 989561 w 968680"/>
              <a:gd name="connsiteY0" fmla="*/ 0 h 2238728"/>
              <a:gd name="connsiteX1" fmla="*/ 989561 w 968680"/>
              <a:gd name="connsiteY1" fmla="*/ 2238083 h 2238728"/>
              <a:gd name="connsiteX2" fmla="*/ 986117 w 968680"/>
              <a:gd name="connsiteY2" fmla="*/ 2240451 h 2238728"/>
              <a:gd name="connsiteX3" fmla="*/ 0 w 968680"/>
              <a:gd name="connsiteY3" fmla="*/ 1552041 h 2238728"/>
              <a:gd name="connsiteX4" fmla="*/ 8395 w 968680"/>
              <a:gd name="connsiteY4" fmla="*/ 1546229 h 2238728"/>
              <a:gd name="connsiteX5" fmla="*/ 8395 w 968680"/>
              <a:gd name="connsiteY5" fmla="*/ 679153 h 2238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68680" h="2238728">
                <a:moveTo>
                  <a:pt x="989561" y="0"/>
                </a:moveTo>
                <a:lnTo>
                  <a:pt x="989561" y="2238083"/>
                </a:lnTo>
                <a:lnTo>
                  <a:pt x="986117" y="2240451"/>
                </a:lnTo>
                <a:lnTo>
                  <a:pt x="0" y="1552041"/>
                </a:lnTo>
                <a:lnTo>
                  <a:pt x="8395" y="1546229"/>
                </a:lnTo>
                <a:lnTo>
                  <a:pt x="8395" y="679153"/>
                </a:lnTo>
                <a:close/>
              </a:path>
            </a:pathLst>
          </a:custGeom>
          <a:solidFill>
            <a:schemeClr val="accent2"/>
          </a:solidFill>
          <a:ln w="215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14ECC8C-1257-4D1B-B1F3-8689EED79010}"/>
              </a:ext>
            </a:extLst>
          </p:cNvPr>
          <p:cNvSpPr/>
          <p:nvPr userDrawn="1"/>
        </p:nvSpPr>
        <p:spPr>
          <a:xfrm>
            <a:off x="6096862" y="4738186"/>
            <a:ext cx="1592941" cy="1765151"/>
          </a:xfrm>
          <a:custGeom>
            <a:avLst/>
            <a:gdLst>
              <a:gd name="connsiteX0" fmla="*/ 1611669 w 1592941"/>
              <a:gd name="connsiteY0" fmla="*/ 688409 h 1765151"/>
              <a:gd name="connsiteX1" fmla="*/ 0 w 1592941"/>
              <a:gd name="connsiteY1" fmla="*/ 1785386 h 1765151"/>
              <a:gd name="connsiteX2" fmla="*/ 0 w 1592941"/>
              <a:gd name="connsiteY2" fmla="*/ 425574 h 1765151"/>
              <a:gd name="connsiteX3" fmla="*/ 625552 w 1592941"/>
              <a:gd name="connsiteY3" fmla="*/ 0 h 1765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2941" h="1765151">
                <a:moveTo>
                  <a:pt x="1611669" y="688409"/>
                </a:moveTo>
                <a:lnTo>
                  <a:pt x="0" y="1785386"/>
                </a:lnTo>
                <a:lnTo>
                  <a:pt x="0" y="425574"/>
                </a:lnTo>
                <a:lnTo>
                  <a:pt x="625552" y="0"/>
                </a:ln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D7F8349-ACC4-4383-99B6-33AAF0248346}"/>
              </a:ext>
            </a:extLst>
          </p:cNvPr>
          <p:cNvSpPr/>
          <p:nvPr userDrawn="1"/>
        </p:nvSpPr>
        <p:spPr>
          <a:xfrm>
            <a:off x="4489713" y="4734957"/>
            <a:ext cx="1592941" cy="1786677"/>
          </a:xfrm>
          <a:custGeom>
            <a:avLst/>
            <a:gdLst>
              <a:gd name="connsiteX0" fmla="*/ 1607149 w 1592941"/>
              <a:gd name="connsiteY0" fmla="*/ 428803 h 1786677"/>
              <a:gd name="connsiteX1" fmla="*/ 1607149 w 1592941"/>
              <a:gd name="connsiteY1" fmla="*/ 1788615 h 1786677"/>
              <a:gd name="connsiteX2" fmla="*/ 0 w 1592941"/>
              <a:gd name="connsiteY2" fmla="*/ 681521 h 1786677"/>
              <a:gd name="connsiteX3" fmla="*/ 984610 w 1592941"/>
              <a:gd name="connsiteY3" fmla="*/ 0 h 1786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2941" h="1786677">
                <a:moveTo>
                  <a:pt x="1607149" y="428803"/>
                </a:moveTo>
                <a:lnTo>
                  <a:pt x="1607149" y="1788615"/>
                </a:lnTo>
                <a:lnTo>
                  <a:pt x="0" y="681521"/>
                </a:lnTo>
                <a:lnTo>
                  <a:pt x="984610" y="0"/>
                </a:lnTo>
                <a:close/>
              </a:path>
            </a:pathLst>
          </a:custGeom>
          <a:solidFill>
            <a:schemeClr val="accent1"/>
          </a:solidFill>
          <a:ln w="215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1F91A86-A4FE-4EEA-95A9-ABA2D725D4B1}"/>
              </a:ext>
            </a:extLst>
          </p:cNvPr>
          <p:cNvSpPr/>
          <p:nvPr userDrawn="1"/>
        </p:nvSpPr>
        <p:spPr>
          <a:xfrm>
            <a:off x="4481748" y="3179902"/>
            <a:ext cx="990207" cy="2217202"/>
          </a:xfrm>
          <a:custGeom>
            <a:avLst/>
            <a:gdLst>
              <a:gd name="connsiteX0" fmla="*/ 992575 w 990206"/>
              <a:gd name="connsiteY0" fmla="*/ 1555055 h 2217202"/>
              <a:gd name="connsiteX1" fmla="*/ 7965 w 990206"/>
              <a:gd name="connsiteY1" fmla="*/ 2236576 h 2217202"/>
              <a:gd name="connsiteX2" fmla="*/ 0 w 990206"/>
              <a:gd name="connsiteY2" fmla="*/ 2231194 h 2217202"/>
              <a:gd name="connsiteX3" fmla="*/ 0 w 990206"/>
              <a:gd name="connsiteY3" fmla="*/ 6027 h 2217202"/>
              <a:gd name="connsiteX4" fmla="*/ 8610 w 990206"/>
              <a:gd name="connsiteY4" fmla="*/ 0 h 2217202"/>
              <a:gd name="connsiteX5" fmla="*/ 981166 w 990206"/>
              <a:gd name="connsiteY5" fmla="*/ 678937 h 2217202"/>
              <a:gd name="connsiteX6" fmla="*/ 981166 w 990206"/>
              <a:gd name="connsiteY6" fmla="*/ 1547091 h 2217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0206" h="2217202">
                <a:moveTo>
                  <a:pt x="992575" y="1555055"/>
                </a:moveTo>
                <a:lnTo>
                  <a:pt x="7965" y="2236576"/>
                </a:lnTo>
                <a:lnTo>
                  <a:pt x="0" y="2231194"/>
                </a:lnTo>
                <a:lnTo>
                  <a:pt x="0" y="6027"/>
                </a:lnTo>
                <a:lnTo>
                  <a:pt x="8610" y="0"/>
                </a:lnTo>
                <a:lnTo>
                  <a:pt x="981166" y="678937"/>
                </a:lnTo>
                <a:lnTo>
                  <a:pt x="981166" y="1547091"/>
                </a:lnTo>
                <a:close/>
              </a:path>
            </a:pathLst>
          </a:custGeom>
          <a:solidFill>
            <a:schemeClr val="accent2"/>
          </a:solidFill>
          <a:ln w="215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37" name="Title 3">
            <a:extLst>
              <a:ext uri="{FF2B5EF4-FFF2-40B4-BE49-F238E27FC236}">
                <a16:creationId xmlns:a16="http://schemas.microsoft.com/office/drawing/2014/main" id="{4A622850-460D-49C9-AA98-72BC2DF62D24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42799" y="388845"/>
            <a:ext cx="11300453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9ACE5228-E42C-4767-9300-5CF463D09131}"/>
              </a:ext>
            </a:extLst>
          </p:cNvPr>
          <p:cNvSpPr>
            <a:spLocks noGrp="1"/>
          </p:cNvSpPr>
          <p:nvPr userDrawn="1"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39" name="Text Placeholder 22">
            <a:extLst>
              <a:ext uri="{FF2B5EF4-FFF2-40B4-BE49-F238E27FC236}">
                <a16:creationId xmlns:a16="http://schemas.microsoft.com/office/drawing/2014/main" id="{9C2C73CC-7BBA-4AB5-9F31-7A9948DD02C7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442799" y="2073366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6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40" name="Text Placeholder 22">
            <a:extLst>
              <a:ext uri="{FF2B5EF4-FFF2-40B4-BE49-F238E27FC236}">
                <a16:creationId xmlns:a16="http://schemas.microsoft.com/office/drawing/2014/main" id="{ACF8BC36-C25E-4E14-81DD-43E6AD7F43ED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42799" y="2430780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47" name="Text Placeholder 22">
            <a:extLst>
              <a:ext uri="{FF2B5EF4-FFF2-40B4-BE49-F238E27FC236}">
                <a16:creationId xmlns:a16="http://schemas.microsoft.com/office/drawing/2014/main" id="{8ED2000C-3948-4295-8AB2-77B8EA5FC36E}"/>
              </a:ext>
            </a:extLst>
          </p:cNvPr>
          <p:cNvSpPr>
            <a:spLocks noGrp="1"/>
          </p:cNvSpPr>
          <p:nvPr userDrawn="1">
            <p:ph type="body" sz="quarter" idx="36" hasCustomPrompt="1"/>
          </p:nvPr>
        </p:nvSpPr>
        <p:spPr>
          <a:xfrm>
            <a:off x="442799" y="3620123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2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49" name="Text Placeholder 22">
            <a:extLst>
              <a:ext uri="{FF2B5EF4-FFF2-40B4-BE49-F238E27FC236}">
                <a16:creationId xmlns:a16="http://schemas.microsoft.com/office/drawing/2014/main" id="{CAEC8480-4C52-4DF4-9AA5-B6002C4CF189}"/>
              </a:ext>
            </a:extLst>
          </p:cNvPr>
          <p:cNvSpPr>
            <a:spLocks noGrp="1"/>
          </p:cNvSpPr>
          <p:nvPr userDrawn="1">
            <p:ph type="body" sz="quarter" idx="35" hasCustomPrompt="1"/>
          </p:nvPr>
        </p:nvSpPr>
        <p:spPr>
          <a:xfrm>
            <a:off x="442799" y="3977537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50" name="Text Placeholder 22">
            <a:extLst>
              <a:ext uri="{FF2B5EF4-FFF2-40B4-BE49-F238E27FC236}">
                <a16:creationId xmlns:a16="http://schemas.microsoft.com/office/drawing/2014/main" id="{CC93A6C9-814A-45DA-9A94-78668198253B}"/>
              </a:ext>
            </a:extLst>
          </p:cNvPr>
          <p:cNvSpPr>
            <a:spLocks noGrp="1"/>
          </p:cNvSpPr>
          <p:nvPr userDrawn="1">
            <p:ph type="body" sz="quarter" idx="38" hasCustomPrompt="1"/>
          </p:nvPr>
        </p:nvSpPr>
        <p:spPr>
          <a:xfrm>
            <a:off x="442799" y="5173980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51" name="Text Placeholder 22">
            <a:extLst>
              <a:ext uri="{FF2B5EF4-FFF2-40B4-BE49-F238E27FC236}">
                <a16:creationId xmlns:a16="http://schemas.microsoft.com/office/drawing/2014/main" id="{BCC769DA-6390-4C7E-A4D7-0169214C1BD0}"/>
              </a:ext>
            </a:extLst>
          </p:cNvPr>
          <p:cNvSpPr>
            <a:spLocks noGrp="1"/>
          </p:cNvSpPr>
          <p:nvPr userDrawn="1">
            <p:ph type="body" sz="quarter" idx="37" hasCustomPrompt="1"/>
          </p:nvPr>
        </p:nvSpPr>
        <p:spPr>
          <a:xfrm>
            <a:off x="442799" y="5531394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52" name="Text Placeholder 22">
            <a:extLst>
              <a:ext uri="{FF2B5EF4-FFF2-40B4-BE49-F238E27FC236}">
                <a16:creationId xmlns:a16="http://schemas.microsoft.com/office/drawing/2014/main" id="{17FB0337-BD14-4336-B29B-3DCE71A60C79}"/>
              </a:ext>
            </a:extLst>
          </p:cNvPr>
          <p:cNvSpPr>
            <a:spLocks noGrp="1"/>
          </p:cNvSpPr>
          <p:nvPr userDrawn="1">
            <p:ph type="body" sz="quarter" idx="40" hasCustomPrompt="1"/>
          </p:nvPr>
        </p:nvSpPr>
        <p:spPr>
          <a:xfrm>
            <a:off x="8316410" y="2073366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53" name="Text Placeholder 22">
            <a:extLst>
              <a:ext uri="{FF2B5EF4-FFF2-40B4-BE49-F238E27FC236}">
                <a16:creationId xmlns:a16="http://schemas.microsoft.com/office/drawing/2014/main" id="{663F0B75-7DCF-4676-8D96-0F13787305EA}"/>
              </a:ext>
            </a:extLst>
          </p:cNvPr>
          <p:cNvSpPr>
            <a:spLocks noGrp="1"/>
          </p:cNvSpPr>
          <p:nvPr userDrawn="1">
            <p:ph type="body" sz="quarter" idx="39" hasCustomPrompt="1"/>
          </p:nvPr>
        </p:nvSpPr>
        <p:spPr>
          <a:xfrm>
            <a:off x="8316410" y="2430780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54" name="Text Placeholder 22">
            <a:extLst>
              <a:ext uri="{FF2B5EF4-FFF2-40B4-BE49-F238E27FC236}">
                <a16:creationId xmlns:a16="http://schemas.microsoft.com/office/drawing/2014/main" id="{772D1169-69D6-46E6-8422-F6D62FEC420F}"/>
              </a:ext>
            </a:extLst>
          </p:cNvPr>
          <p:cNvSpPr>
            <a:spLocks noGrp="1"/>
          </p:cNvSpPr>
          <p:nvPr userDrawn="1">
            <p:ph type="body" sz="quarter" idx="42" hasCustomPrompt="1"/>
          </p:nvPr>
        </p:nvSpPr>
        <p:spPr>
          <a:xfrm>
            <a:off x="8316410" y="3620123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2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68" name="Text Placeholder 22">
            <a:extLst>
              <a:ext uri="{FF2B5EF4-FFF2-40B4-BE49-F238E27FC236}">
                <a16:creationId xmlns:a16="http://schemas.microsoft.com/office/drawing/2014/main" id="{7325DA6B-3F84-4F11-8E5F-18FF0C5E2C04}"/>
              </a:ext>
            </a:extLst>
          </p:cNvPr>
          <p:cNvSpPr>
            <a:spLocks noGrp="1"/>
          </p:cNvSpPr>
          <p:nvPr userDrawn="1">
            <p:ph type="body" sz="quarter" idx="41" hasCustomPrompt="1"/>
          </p:nvPr>
        </p:nvSpPr>
        <p:spPr>
          <a:xfrm>
            <a:off x="8316410" y="3977537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69" name="Text Placeholder 22">
            <a:extLst>
              <a:ext uri="{FF2B5EF4-FFF2-40B4-BE49-F238E27FC236}">
                <a16:creationId xmlns:a16="http://schemas.microsoft.com/office/drawing/2014/main" id="{F3D91CB9-9423-4706-8307-13B75842526C}"/>
              </a:ext>
            </a:extLst>
          </p:cNvPr>
          <p:cNvSpPr>
            <a:spLocks noGrp="1"/>
          </p:cNvSpPr>
          <p:nvPr userDrawn="1">
            <p:ph type="body" sz="quarter" idx="44" hasCustomPrompt="1"/>
          </p:nvPr>
        </p:nvSpPr>
        <p:spPr>
          <a:xfrm>
            <a:off x="8316410" y="5173980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6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70" name="Text Placeholder 22">
            <a:extLst>
              <a:ext uri="{FF2B5EF4-FFF2-40B4-BE49-F238E27FC236}">
                <a16:creationId xmlns:a16="http://schemas.microsoft.com/office/drawing/2014/main" id="{BBDBFD81-3F25-45C4-931C-C83C44642FA1}"/>
              </a:ext>
            </a:extLst>
          </p:cNvPr>
          <p:cNvSpPr>
            <a:spLocks noGrp="1"/>
          </p:cNvSpPr>
          <p:nvPr userDrawn="1">
            <p:ph type="body" sz="quarter" idx="43" hasCustomPrompt="1"/>
          </p:nvPr>
        </p:nvSpPr>
        <p:spPr>
          <a:xfrm>
            <a:off x="8316410" y="5531394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71" name="Text Placeholder 22">
            <a:extLst>
              <a:ext uri="{FF2B5EF4-FFF2-40B4-BE49-F238E27FC236}">
                <a16:creationId xmlns:a16="http://schemas.microsoft.com/office/drawing/2014/main" id="{8AF38639-9E42-4E6E-B553-2E71FACE72C6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 rot="19506392">
            <a:off x="4707211" y="2532499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2" name="Text Placeholder 22">
            <a:extLst>
              <a:ext uri="{FF2B5EF4-FFF2-40B4-BE49-F238E27FC236}">
                <a16:creationId xmlns:a16="http://schemas.microsoft.com/office/drawing/2014/main" id="{79D5FF8B-3DD9-4FCF-BC25-11B5B708C5C5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 rot="2116930">
            <a:off x="5943838" y="2523716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3" name="Text Placeholder 22">
            <a:extLst>
              <a:ext uri="{FF2B5EF4-FFF2-40B4-BE49-F238E27FC236}">
                <a16:creationId xmlns:a16="http://schemas.microsoft.com/office/drawing/2014/main" id="{D62B37A5-61DE-4BC5-AC73-372745F00D33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 rot="5400000">
            <a:off x="6525291" y="3822312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4" name="Text Placeholder 22">
            <a:extLst>
              <a:ext uri="{FF2B5EF4-FFF2-40B4-BE49-F238E27FC236}">
                <a16:creationId xmlns:a16="http://schemas.microsoft.com/office/drawing/2014/main" id="{BF3E3C32-F259-4D5B-A786-01B702121B05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 rot="19561147">
            <a:off x="5958993" y="5100396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5" name="Text Placeholder 22">
            <a:extLst>
              <a:ext uri="{FF2B5EF4-FFF2-40B4-BE49-F238E27FC236}">
                <a16:creationId xmlns:a16="http://schemas.microsoft.com/office/drawing/2014/main" id="{C177F396-C670-417E-A13A-5F5DC906BB47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 rot="2089401">
            <a:off x="4714637" y="5104414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6" name="Text Placeholder 22">
            <a:extLst>
              <a:ext uri="{FF2B5EF4-FFF2-40B4-BE49-F238E27FC236}">
                <a16:creationId xmlns:a16="http://schemas.microsoft.com/office/drawing/2014/main" id="{4B383110-BE85-43CD-BC20-B568C760864C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 rot="16200000">
            <a:off x="4110812" y="3845473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7" name="Text Placeholder 2">
            <a:extLst>
              <a:ext uri="{FF2B5EF4-FFF2-40B4-BE49-F238E27FC236}">
                <a16:creationId xmlns:a16="http://schemas.microsoft.com/office/drawing/2014/main" id="{1272E3C2-33B0-42F0-98CB-8C8C243BF377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921EB0-B5FE-7DF6-F82B-EC7AC01AE3F6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36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hombus Graphic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236ECACE-04EC-47DB-846A-29FC6D87FAEB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810E4203-08E6-4418-AD09-B8D9334C0A8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1450" y="1905000"/>
            <a:ext cx="4229100" cy="4393282"/>
          </a:xfrm>
          <a:prstGeom prst="rect">
            <a:avLst/>
          </a:prstGeom>
        </p:spPr>
      </p:pic>
      <p:sp>
        <p:nvSpPr>
          <p:cNvPr id="109" name="Text Placeholder 22">
            <a:extLst>
              <a:ext uri="{FF2B5EF4-FFF2-40B4-BE49-F238E27FC236}">
                <a16:creationId xmlns:a16="http://schemas.microsoft.com/office/drawing/2014/main" id="{FBCEB81F-942E-4E7A-BE5F-A71E6B6C7C8F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 rot="19531667">
            <a:off x="6418611" y="4299467"/>
            <a:ext cx="1543050" cy="98685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105" name="Text Placeholder 22">
            <a:extLst>
              <a:ext uri="{FF2B5EF4-FFF2-40B4-BE49-F238E27FC236}">
                <a16:creationId xmlns:a16="http://schemas.microsoft.com/office/drawing/2014/main" id="{593B0717-10AC-4D8A-AC3E-9AE47978085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332196" y="4249909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6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108" name="Text Placeholder 22">
            <a:extLst>
              <a:ext uri="{FF2B5EF4-FFF2-40B4-BE49-F238E27FC236}">
                <a16:creationId xmlns:a16="http://schemas.microsoft.com/office/drawing/2014/main" id="{F4A672A1-DF33-4339-9EF7-E3C45D01E87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8327895" y="4605233"/>
            <a:ext cx="3429000" cy="1512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104" name="Text Placeholder 22">
            <a:extLst>
              <a:ext uri="{FF2B5EF4-FFF2-40B4-BE49-F238E27FC236}">
                <a16:creationId xmlns:a16="http://schemas.microsoft.com/office/drawing/2014/main" id="{5739B760-04F1-4E96-9625-86162A24023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 rot="2012338">
            <a:off x="4209576" y="4269079"/>
            <a:ext cx="1543050" cy="98685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102" name="Text Placeholder 22">
            <a:extLst>
              <a:ext uri="{FF2B5EF4-FFF2-40B4-BE49-F238E27FC236}">
                <a16:creationId xmlns:a16="http://schemas.microsoft.com/office/drawing/2014/main" id="{C2EE9E2F-F363-41F8-ADFC-EBD072BF96B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42799" y="4249909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103" name="Text Placeholder 22">
            <a:extLst>
              <a:ext uri="{FF2B5EF4-FFF2-40B4-BE49-F238E27FC236}">
                <a16:creationId xmlns:a16="http://schemas.microsoft.com/office/drawing/2014/main" id="{3D6F4B72-C43F-4B3C-ABB9-9CEEE786660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42799" y="4605233"/>
            <a:ext cx="3429000" cy="1512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97" name="Text Placeholder 22">
            <a:extLst>
              <a:ext uri="{FF2B5EF4-FFF2-40B4-BE49-F238E27FC236}">
                <a16:creationId xmlns:a16="http://schemas.microsoft.com/office/drawing/2014/main" id="{474ED7E6-58E4-4601-9048-F4C3A2B3CCD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 rot="2090804">
            <a:off x="6086947" y="2655893"/>
            <a:ext cx="1543050" cy="98685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96" name="Text Placeholder 22">
            <a:extLst>
              <a:ext uri="{FF2B5EF4-FFF2-40B4-BE49-F238E27FC236}">
                <a16:creationId xmlns:a16="http://schemas.microsoft.com/office/drawing/2014/main" id="{50A1ADE9-2549-4891-9B36-D502692420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332196" y="2430779"/>
            <a:ext cx="3429000" cy="1512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95" name="Text Placeholder 22">
            <a:extLst>
              <a:ext uri="{FF2B5EF4-FFF2-40B4-BE49-F238E27FC236}">
                <a16:creationId xmlns:a16="http://schemas.microsoft.com/office/drawing/2014/main" id="{AB8EFFC8-24E8-432B-ABA7-F06504E127A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332196" y="2073366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57" name="Text Placeholder 22">
            <a:extLst>
              <a:ext uri="{FF2B5EF4-FFF2-40B4-BE49-F238E27FC236}">
                <a16:creationId xmlns:a16="http://schemas.microsoft.com/office/drawing/2014/main" id="{62163FF3-A63D-42A2-B8D8-9D1C745B053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9584229">
            <a:off x="4526147" y="2699113"/>
            <a:ext cx="1543050" cy="98685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56" name="Text Placeholder 22">
            <a:extLst>
              <a:ext uri="{FF2B5EF4-FFF2-40B4-BE49-F238E27FC236}">
                <a16:creationId xmlns:a16="http://schemas.microsoft.com/office/drawing/2014/main" id="{C634C98C-2B5D-422B-A0BD-272C413DE54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2799" y="2430779"/>
            <a:ext cx="3429000" cy="1512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55" name="Text Placeholder 22">
            <a:extLst>
              <a:ext uri="{FF2B5EF4-FFF2-40B4-BE49-F238E27FC236}">
                <a16:creationId xmlns:a16="http://schemas.microsoft.com/office/drawing/2014/main" id="{3BF591C3-ADE9-4134-8B02-CAB23C94CB3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2799" y="2073366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2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37" name="Title 3">
            <a:extLst>
              <a:ext uri="{FF2B5EF4-FFF2-40B4-BE49-F238E27FC236}">
                <a16:creationId xmlns:a16="http://schemas.microsoft.com/office/drawing/2014/main" id="{4A622850-460D-49C9-AA98-72BC2DF62D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0453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9ACE5228-E42C-4767-9300-5CF463D09131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110233-2E45-FBDE-3388-5E6A75A8FC27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2396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Squares Graphic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236ECACE-04EC-47DB-846A-29FC6D87FAEB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5" name="Text Placeholder 22">
            <a:extLst>
              <a:ext uri="{FF2B5EF4-FFF2-40B4-BE49-F238E27FC236}">
                <a16:creationId xmlns:a16="http://schemas.microsoft.com/office/drawing/2014/main" id="{593B0717-10AC-4D8A-AC3E-9AE47978085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332196" y="4246307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bg2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 </a:t>
            </a:r>
          </a:p>
        </p:txBody>
      </p:sp>
      <p:sp>
        <p:nvSpPr>
          <p:cNvPr id="108" name="Text Placeholder 22">
            <a:extLst>
              <a:ext uri="{FF2B5EF4-FFF2-40B4-BE49-F238E27FC236}">
                <a16:creationId xmlns:a16="http://schemas.microsoft.com/office/drawing/2014/main" id="{F4A672A1-DF33-4339-9EF7-E3C45D01E87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8327895" y="4678307"/>
            <a:ext cx="3429000" cy="1440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102" name="Text Placeholder 22">
            <a:extLst>
              <a:ext uri="{FF2B5EF4-FFF2-40B4-BE49-F238E27FC236}">
                <a16:creationId xmlns:a16="http://schemas.microsoft.com/office/drawing/2014/main" id="{C2EE9E2F-F363-41F8-ADFC-EBD072BF96B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42799" y="4246307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 </a:t>
            </a:r>
          </a:p>
        </p:txBody>
      </p:sp>
      <p:sp>
        <p:nvSpPr>
          <p:cNvPr id="103" name="Text Placeholder 22">
            <a:extLst>
              <a:ext uri="{FF2B5EF4-FFF2-40B4-BE49-F238E27FC236}">
                <a16:creationId xmlns:a16="http://schemas.microsoft.com/office/drawing/2014/main" id="{3D6F4B72-C43F-4B3C-ABB9-9CEEE786660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42799" y="4678307"/>
            <a:ext cx="3429000" cy="1440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96" name="Text Placeholder 22">
            <a:extLst>
              <a:ext uri="{FF2B5EF4-FFF2-40B4-BE49-F238E27FC236}">
                <a16:creationId xmlns:a16="http://schemas.microsoft.com/office/drawing/2014/main" id="{50A1ADE9-2549-4891-9B36-D502692420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332196" y="2664878"/>
            <a:ext cx="3429000" cy="1440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95" name="Text Placeholder 22">
            <a:extLst>
              <a:ext uri="{FF2B5EF4-FFF2-40B4-BE49-F238E27FC236}">
                <a16:creationId xmlns:a16="http://schemas.microsoft.com/office/drawing/2014/main" id="{AB8EFFC8-24E8-432B-ABA7-F06504E127A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332196" y="2232878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6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endParaRPr lang="en-US"/>
          </a:p>
        </p:txBody>
      </p:sp>
      <p:sp>
        <p:nvSpPr>
          <p:cNvPr id="56" name="Text Placeholder 22">
            <a:extLst>
              <a:ext uri="{FF2B5EF4-FFF2-40B4-BE49-F238E27FC236}">
                <a16:creationId xmlns:a16="http://schemas.microsoft.com/office/drawing/2014/main" id="{C634C98C-2B5D-422B-A0BD-272C413DE54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2799" y="2664878"/>
            <a:ext cx="3429000" cy="1440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55" name="Text Placeholder 22">
            <a:extLst>
              <a:ext uri="{FF2B5EF4-FFF2-40B4-BE49-F238E27FC236}">
                <a16:creationId xmlns:a16="http://schemas.microsoft.com/office/drawing/2014/main" id="{3BF591C3-ADE9-4134-8B02-CAB23C94CB3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2799" y="2232878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2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endParaRPr lang="en-US"/>
          </a:p>
        </p:txBody>
      </p:sp>
      <p:sp>
        <p:nvSpPr>
          <p:cNvPr id="37" name="Title 3">
            <a:extLst>
              <a:ext uri="{FF2B5EF4-FFF2-40B4-BE49-F238E27FC236}">
                <a16:creationId xmlns:a16="http://schemas.microsoft.com/office/drawing/2014/main" id="{4A622850-460D-49C9-AA98-72BC2DF62D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0453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9ACE5228-E42C-4767-9300-5CF463D09131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6B5300-F1CB-4EEB-8CC9-08A24B4A917F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4088657" y="2232878"/>
            <a:ext cx="1944000" cy="1872000"/>
          </a:xfrm>
          <a:prstGeom prst="rect">
            <a:avLst/>
          </a:prstGeom>
          <a:solidFill>
            <a:schemeClr val="accent2"/>
          </a:solidFill>
        </p:spPr>
        <p:txBody>
          <a:bodyPr vert="horz" wrap="square" lIns="0" tIns="45720" rIns="91440" bIns="45720" rtlCol="0" anchor="ctr" anchorCtr="1">
            <a:noAutofit/>
          </a:bodyPr>
          <a:lstStyle>
            <a:lvl1pPr>
              <a:defRPr lang="en-US" sz="1800" b="1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R="0" lvl="0" algn="ctr" fontAlgn="auto">
              <a:lnSpc>
                <a:spcPct val="100000"/>
              </a:lnSpc>
              <a:spcBef>
                <a:spcPts val="0"/>
              </a:spcBef>
              <a:buClrTx/>
              <a:buSzTx/>
              <a:buFontTx/>
              <a:tabLst/>
            </a:pPr>
            <a:r>
              <a:rPr lang="da-DK"/>
              <a:t>Lorem ipsum dolor sit amet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3614C4F9-57DD-410E-BC94-BCE40DDA85E4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181219" y="2232878"/>
            <a:ext cx="1944000" cy="1872000"/>
          </a:xfrm>
          <a:prstGeom prst="rect">
            <a:avLst/>
          </a:prstGeom>
          <a:solidFill>
            <a:schemeClr val="accent3"/>
          </a:solidFill>
        </p:spPr>
        <p:txBody>
          <a:bodyPr vert="horz" wrap="square" lIns="0" tIns="45720" rIns="91440" bIns="45720" rtlCol="0" anchor="ctr" anchorCtr="1">
            <a:noAutofit/>
          </a:bodyPr>
          <a:lstStyle>
            <a:lvl1pPr>
              <a:defRPr lang="en-US" sz="1800" b="1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R="0" lvl="0" algn="ctr" fontAlgn="auto">
              <a:lnSpc>
                <a:spcPct val="100000"/>
              </a:lnSpc>
              <a:spcBef>
                <a:spcPts val="0"/>
              </a:spcBef>
              <a:buClrTx/>
              <a:buSzTx/>
              <a:buFontTx/>
              <a:tabLst/>
            </a:pPr>
            <a:r>
              <a:rPr lang="da-DK"/>
              <a:t>Lorem ipsum dolor sit amet</a:t>
            </a:r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8397A3EC-F218-4325-BAC9-F15E16EFBDE6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4088657" y="4246307"/>
            <a:ext cx="1944000" cy="1872000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0" tIns="45720" rIns="91440" bIns="45720" rtlCol="0" anchor="ctr" anchorCtr="1">
            <a:noAutofit/>
          </a:bodyPr>
          <a:lstStyle>
            <a:lvl1pPr>
              <a:defRPr lang="en-US" sz="1800" b="1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R="0" lvl="0" algn="ctr" fontAlgn="auto">
              <a:lnSpc>
                <a:spcPct val="100000"/>
              </a:lnSpc>
              <a:spcBef>
                <a:spcPts val="0"/>
              </a:spcBef>
              <a:buClrTx/>
              <a:buSzTx/>
              <a:buFontTx/>
              <a:tabLst/>
            </a:pPr>
            <a:r>
              <a:rPr lang="da-DK"/>
              <a:t>Lorem ipsum dolor sit amet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BF840943-A169-4345-A64D-496EA67778E9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6181219" y="4246307"/>
            <a:ext cx="1944000" cy="1872000"/>
          </a:xfrm>
          <a:prstGeom prst="rect">
            <a:avLst/>
          </a:prstGeom>
          <a:solidFill>
            <a:schemeClr val="bg2"/>
          </a:solidFill>
        </p:spPr>
        <p:txBody>
          <a:bodyPr vert="horz" wrap="square" lIns="0" tIns="45720" rIns="91440" bIns="45720" rtlCol="0" anchor="ctr" anchorCtr="1">
            <a:noAutofit/>
          </a:bodyPr>
          <a:lstStyle>
            <a:lvl1pPr>
              <a:defRPr lang="en-US" sz="1800" b="1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R="0" lvl="0" algn="ctr" fontAlgn="auto">
              <a:lnSpc>
                <a:spcPct val="100000"/>
              </a:lnSpc>
              <a:spcBef>
                <a:spcPts val="0"/>
              </a:spcBef>
              <a:buClrTx/>
              <a:buSzTx/>
              <a:buFontTx/>
              <a:tabLst/>
            </a:pPr>
            <a:r>
              <a:rPr lang="da-DK"/>
              <a:t>Lorem ipsum dolor sit amet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998644-5CFA-5438-C3DF-C0130AF17A35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35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&amp; Text Boxes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C340F2F0-C5F1-4AB4-8DA4-3433AB32CA09}"/>
              </a:ext>
            </a:extLst>
          </p:cNvPr>
          <p:cNvSpPr/>
          <p:nvPr/>
        </p:nvSpPr>
        <p:spPr>
          <a:xfrm>
            <a:off x="442800" y="3969892"/>
            <a:ext cx="2592000" cy="2146211"/>
          </a:xfrm>
          <a:prstGeom prst="rect">
            <a:avLst/>
          </a:prstGeom>
          <a:solidFill>
            <a:schemeClr val="accent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ED55F9B-215F-46F1-8BF2-58FAE022CE9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799" y="2250000"/>
            <a:ext cx="2592000" cy="16929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b="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58" name="Picture Placeholder 2">
            <a:extLst>
              <a:ext uri="{FF2B5EF4-FFF2-40B4-BE49-F238E27FC236}">
                <a16:creationId xmlns:a16="http://schemas.microsoft.com/office/drawing/2014/main" id="{E10A83AB-065A-479D-832E-DAF6AA362A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345617" y="2250000"/>
            <a:ext cx="2592000" cy="16929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b="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2" name="Picture Placeholder 2">
            <a:extLst>
              <a:ext uri="{FF2B5EF4-FFF2-40B4-BE49-F238E27FC236}">
                <a16:creationId xmlns:a16="http://schemas.microsoft.com/office/drawing/2014/main" id="{9ED5828F-8F6F-4738-BC10-43B225486D5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240364" y="2250000"/>
            <a:ext cx="2592000" cy="16929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b="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E738D5B4-41AD-47FF-B2C3-F953D2665BB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151252" y="2250000"/>
            <a:ext cx="2592000" cy="16929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b="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263F5F59-A06F-4A43-B481-AC3D078E4175}"/>
              </a:ext>
            </a:extLst>
          </p:cNvPr>
          <p:cNvCxnSpPr>
            <a:cxnSpLocks/>
          </p:cNvCxnSpPr>
          <p:nvPr/>
        </p:nvCxnSpPr>
        <p:spPr>
          <a:xfrm>
            <a:off x="595799" y="4443378"/>
            <a:ext cx="2286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  <a:gs pos="88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itle 3">
            <a:extLst>
              <a:ext uri="{FF2B5EF4-FFF2-40B4-BE49-F238E27FC236}">
                <a16:creationId xmlns:a16="http://schemas.microsoft.com/office/drawing/2014/main" id="{880895D5-6A9D-45D9-84A5-B48C071FA6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0453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5" name="Text Placeholder 22">
            <a:extLst>
              <a:ext uri="{FF2B5EF4-FFF2-40B4-BE49-F238E27FC236}">
                <a16:creationId xmlns:a16="http://schemas.microsoft.com/office/drawing/2014/main" id="{17A71A41-DCC6-44B5-8D6D-901E7A96F64C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B7ADF330-AE85-40DE-835E-B49449314A2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9173" y="4073611"/>
            <a:ext cx="2319251" cy="305726"/>
          </a:xfrm>
          <a:prstGeom prst="rect">
            <a:avLst/>
          </a:prstGeom>
        </p:spPr>
        <p:txBody>
          <a:bodyPr lIns="0" tIns="46800" bIns="46800" anchor="ctr">
            <a:spAutoFit/>
          </a:bodyPr>
          <a:lstStyle>
            <a:lvl1pPr marL="0" indent="0" algn="l">
              <a:buClr>
                <a:srgbClr val="FF545F"/>
              </a:buClr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Lorem ipsum dolor sit amet</a:t>
            </a:r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D17ECCBE-9451-4EF2-9377-41ED7F99FD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9173" y="4507419"/>
            <a:ext cx="2319251" cy="1440000"/>
          </a:xfrm>
          <a:prstGeom prst="rect">
            <a:avLst/>
          </a:prstGeom>
        </p:spPr>
        <p:txBody>
          <a:bodyPr lIns="0" tIns="46800" bIns="46800">
            <a:noAutofit/>
          </a:bodyPr>
          <a:lstStyle>
            <a:lvl1pPr marL="0" indent="0">
              <a:buClr>
                <a:srgbClr val="FF545F"/>
              </a:buClr>
              <a:buFont typeface="Arial" panose="020B0604020202020204" pitchFamily="34" charset="0"/>
              <a:buNone/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93BA6191-995D-4A8B-8097-1BCD8EA9EC8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AD6BED7-E2E8-48E7-B6C3-3D790921CE02}"/>
              </a:ext>
            </a:extLst>
          </p:cNvPr>
          <p:cNvSpPr/>
          <p:nvPr userDrawn="1"/>
        </p:nvSpPr>
        <p:spPr>
          <a:xfrm>
            <a:off x="3341581" y="3969892"/>
            <a:ext cx="2592000" cy="2146211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F48163F1-E4CF-4E7D-A5AC-7F557B9F9888}"/>
              </a:ext>
            </a:extLst>
          </p:cNvPr>
          <p:cNvCxnSpPr>
            <a:cxnSpLocks/>
          </p:cNvCxnSpPr>
          <p:nvPr userDrawn="1"/>
        </p:nvCxnSpPr>
        <p:spPr>
          <a:xfrm>
            <a:off x="3493053" y="4443378"/>
            <a:ext cx="2286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  <a:gs pos="88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Placeholder 22">
            <a:extLst>
              <a:ext uri="{FF2B5EF4-FFF2-40B4-BE49-F238E27FC236}">
                <a16:creationId xmlns:a16="http://schemas.microsoft.com/office/drawing/2014/main" id="{D4DD34B9-07B3-45D6-A5BF-05306FFE4DA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493053" y="4073611"/>
            <a:ext cx="2319251" cy="305726"/>
          </a:xfrm>
          <a:prstGeom prst="rect">
            <a:avLst/>
          </a:prstGeom>
        </p:spPr>
        <p:txBody>
          <a:bodyPr lIns="0" tIns="46800" bIns="46800" anchor="ctr">
            <a:spAutoFit/>
          </a:bodyPr>
          <a:lstStyle>
            <a:lvl1pPr marL="0" indent="0" algn="l">
              <a:buClr>
                <a:srgbClr val="FF545F"/>
              </a:buClr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Lorem ipsum dolor sit amet</a:t>
            </a:r>
          </a:p>
        </p:txBody>
      </p:sp>
      <p:sp>
        <p:nvSpPr>
          <p:cNvPr id="54" name="Text Placeholder 22">
            <a:extLst>
              <a:ext uri="{FF2B5EF4-FFF2-40B4-BE49-F238E27FC236}">
                <a16:creationId xmlns:a16="http://schemas.microsoft.com/office/drawing/2014/main" id="{445A936B-6A9C-4882-8BF5-60F2E1365B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476428" y="4507419"/>
            <a:ext cx="2319251" cy="1440000"/>
          </a:xfrm>
          <a:prstGeom prst="rect">
            <a:avLst/>
          </a:prstGeom>
        </p:spPr>
        <p:txBody>
          <a:bodyPr lIns="0" tIns="46800" bIns="46800">
            <a:noAutofit/>
          </a:bodyPr>
          <a:lstStyle>
            <a:lvl1pPr marL="0" indent="0">
              <a:buClr>
                <a:srgbClr val="FF545F"/>
              </a:buClr>
              <a:buFont typeface="Arial" panose="020B0604020202020204" pitchFamily="34" charset="0"/>
              <a:buNone/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818D70A-6530-4BDD-B6BD-0AF00ED04C6D}"/>
              </a:ext>
            </a:extLst>
          </p:cNvPr>
          <p:cNvSpPr/>
          <p:nvPr userDrawn="1"/>
        </p:nvSpPr>
        <p:spPr>
          <a:xfrm>
            <a:off x="6240362" y="3969892"/>
            <a:ext cx="2592000" cy="2146211"/>
          </a:xfrm>
          <a:prstGeom prst="rect">
            <a:avLst/>
          </a:prstGeom>
          <a:solidFill>
            <a:schemeClr val="accent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3D0D619-ECCB-4AFE-A59F-858FA4BFBE68}"/>
              </a:ext>
            </a:extLst>
          </p:cNvPr>
          <p:cNvCxnSpPr>
            <a:cxnSpLocks/>
          </p:cNvCxnSpPr>
          <p:nvPr userDrawn="1"/>
        </p:nvCxnSpPr>
        <p:spPr>
          <a:xfrm>
            <a:off x="6393363" y="4443378"/>
            <a:ext cx="2286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  <a:gs pos="88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 Placeholder 22">
            <a:extLst>
              <a:ext uri="{FF2B5EF4-FFF2-40B4-BE49-F238E27FC236}">
                <a16:creationId xmlns:a16="http://schemas.microsoft.com/office/drawing/2014/main" id="{F1F9C027-3BB0-4222-86AF-4FB620642C2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93363" y="4073611"/>
            <a:ext cx="2319251" cy="305726"/>
          </a:xfrm>
          <a:prstGeom prst="rect">
            <a:avLst/>
          </a:prstGeom>
        </p:spPr>
        <p:txBody>
          <a:bodyPr lIns="0" tIns="46800" bIns="46800" anchor="ctr">
            <a:spAutoFit/>
          </a:bodyPr>
          <a:lstStyle>
            <a:lvl1pPr marL="0" indent="0" algn="l">
              <a:buClr>
                <a:srgbClr val="FF545F"/>
              </a:buClr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Lorem ipsum dolor sit amet</a:t>
            </a:r>
          </a:p>
        </p:txBody>
      </p:sp>
      <p:sp>
        <p:nvSpPr>
          <p:cNvPr id="61" name="Text Placeholder 22">
            <a:extLst>
              <a:ext uri="{FF2B5EF4-FFF2-40B4-BE49-F238E27FC236}">
                <a16:creationId xmlns:a16="http://schemas.microsoft.com/office/drawing/2014/main" id="{13334C41-9D92-43F9-9466-EC60629C93A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76738" y="4507419"/>
            <a:ext cx="2319251" cy="1440000"/>
          </a:xfrm>
          <a:prstGeom prst="rect">
            <a:avLst/>
          </a:prstGeom>
        </p:spPr>
        <p:txBody>
          <a:bodyPr lIns="0" tIns="46800" bIns="46800">
            <a:noAutofit/>
          </a:bodyPr>
          <a:lstStyle>
            <a:lvl1pPr marL="0" indent="0">
              <a:buClr>
                <a:srgbClr val="FF545F"/>
              </a:buClr>
              <a:buFont typeface="Arial" panose="020B0604020202020204" pitchFamily="34" charset="0"/>
              <a:buNone/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7251D0E-07EF-48AE-B28B-8B7FE9960262}"/>
              </a:ext>
            </a:extLst>
          </p:cNvPr>
          <p:cNvSpPr/>
          <p:nvPr userDrawn="1"/>
        </p:nvSpPr>
        <p:spPr>
          <a:xfrm>
            <a:off x="9139143" y="3969892"/>
            <a:ext cx="2592000" cy="2146211"/>
          </a:xfrm>
          <a:prstGeom prst="rect">
            <a:avLst/>
          </a:prstGeom>
          <a:solidFill>
            <a:schemeClr val="bg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9E8C4562-237D-43E7-9629-0C9E2F6F24A4}"/>
              </a:ext>
            </a:extLst>
          </p:cNvPr>
          <p:cNvCxnSpPr>
            <a:cxnSpLocks/>
          </p:cNvCxnSpPr>
          <p:nvPr userDrawn="1"/>
        </p:nvCxnSpPr>
        <p:spPr>
          <a:xfrm>
            <a:off x="9292143" y="4443378"/>
            <a:ext cx="2286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  <a:gs pos="88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 Placeholder 22">
            <a:extLst>
              <a:ext uri="{FF2B5EF4-FFF2-40B4-BE49-F238E27FC236}">
                <a16:creationId xmlns:a16="http://schemas.microsoft.com/office/drawing/2014/main" id="{181F6102-B745-4818-A0BA-504371F2668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275518" y="4073611"/>
            <a:ext cx="2319251" cy="305726"/>
          </a:xfrm>
          <a:prstGeom prst="rect">
            <a:avLst/>
          </a:prstGeom>
        </p:spPr>
        <p:txBody>
          <a:bodyPr lIns="0" tIns="46800" bIns="46800" anchor="ctr">
            <a:spAutoFit/>
          </a:bodyPr>
          <a:lstStyle>
            <a:lvl1pPr marL="0" indent="0" algn="l">
              <a:buClr>
                <a:srgbClr val="FF545F"/>
              </a:buClr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Lorem ipsum dolor sit amet</a:t>
            </a:r>
          </a:p>
        </p:txBody>
      </p:sp>
      <p:sp>
        <p:nvSpPr>
          <p:cNvPr id="68" name="Text Placeholder 22">
            <a:extLst>
              <a:ext uri="{FF2B5EF4-FFF2-40B4-BE49-F238E27FC236}">
                <a16:creationId xmlns:a16="http://schemas.microsoft.com/office/drawing/2014/main" id="{72C37B76-7729-4001-A7C4-B08D2F98971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275518" y="4507419"/>
            <a:ext cx="2319251" cy="1440000"/>
          </a:xfrm>
          <a:prstGeom prst="rect">
            <a:avLst/>
          </a:prstGeom>
        </p:spPr>
        <p:txBody>
          <a:bodyPr lIns="0" tIns="46800" bIns="46800">
            <a:noAutofit/>
          </a:bodyPr>
          <a:lstStyle>
            <a:lvl1pPr marL="0" indent="0">
              <a:buClr>
                <a:srgbClr val="FF545F"/>
              </a:buClr>
              <a:buFont typeface="Arial" panose="020B0604020202020204" pitchFamily="34" charset="0"/>
              <a:buNone/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342882-18D7-60C1-808D-B319C5828E26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30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w/ Icons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A701FB85-C272-4F67-9376-36F249DCAFBF}"/>
              </a:ext>
            </a:extLst>
          </p:cNvPr>
          <p:cNvSpPr/>
          <p:nvPr userDrawn="1"/>
        </p:nvSpPr>
        <p:spPr>
          <a:xfrm>
            <a:off x="3020406" y="0"/>
            <a:ext cx="9171594" cy="6858000"/>
          </a:xfrm>
          <a:prstGeom prst="rect">
            <a:avLst/>
          </a:prstGeom>
          <a:solidFill>
            <a:srgbClr val="0115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D1ED8F4F-C0B6-428A-8156-2EAE02418D2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20764" y="2408983"/>
            <a:ext cx="5220000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1200"/>
              </a:spcAft>
              <a:defRPr b="1">
                <a:solidFill>
                  <a:schemeClr val="accent6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22219E8E-B81B-42A6-9777-5061C48EBFD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48473" y="4427669"/>
            <a:ext cx="5220000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1200"/>
              </a:spcAft>
              <a:defRPr b="1">
                <a:solidFill>
                  <a:schemeClr val="accent2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0D3371-D5A0-444B-8039-E662C6EABF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20764" y="390296"/>
            <a:ext cx="5220000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1200"/>
              </a:spcAft>
              <a:defRPr b="1">
                <a:solidFill>
                  <a:schemeClr val="accent1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D25BC452-1F24-4688-8C24-691D5A2223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97948" y="0"/>
            <a:ext cx="1780140" cy="6858000"/>
          </a:xfrm>
          <a:custGeom>
            <a:avLst/>
            <a:gdLst>
              <a:gd name="connsiteX0" fmla="*/ 0 w 5396955"/>
              <a:gd name="connsiteY0" fmla="*/ 0 h 5449171"/>
              <a:gd name="connsiteX1" fmla="*/ 531609 w 5396955"/>
              <a:gd name="connsiteY1" fmla="*/ 0 h 5449171"/>
              <a:gd name="connsiteX2" fmla="*/ 1495853 w 5396955"/>
              <a:gd name="connsiteY2" fmla="*/ 0 h 5449171"/>
              <a:gd name="connsiteX3" fmla="*/ 2323617 w 5396955"/>
              <a:gd name="connsiteY3" fmla="*/ 0 h 5449171"/>
              <a:gd name="connsiteX4" fmla="*/ 3297432 w 5396955"/>
              <a:gd name="connsiteY4" fmla="*/ 0 h 5449171"/>
              <a:gd name="connsiteX5" fmla="*/ 4125195 w 5396955"/>
              <a:gd name="connsiteY5" fmla="*/ 0 h 5449171"/>
              <a:gd name="connsiteX6" fmla="*/ 5093137 w 5396955"/>
              <a:gd name="connsiteY6" fmla="*/ 0 h 5449171"/>
              <a:gd name="connsiteX7" fmla="*/ 5396955 w 5396955"/>
              <a:gd name="connsiteY7" fmla="*/ 0 h 5449171"/>
              <a:gd name="connsiteX8" fmla="*/ 5396955 w 5396955"/>
              <a:gd name="connsiteY8" fmla="*/ 3579235 h 5449171"/>
              <a:gd name="connsiteX9" fmla="*/ 2706371 w 5396955"/>
              <a:gd name="connsiteY9" fmla="*/ 5449171 h 5449171"/>
              <a:gd name="connsiteX10" fmla="*/ 0 w 5396955"/>
              <a:gd name="connsiteY10" fmla="*/ 3568264 h 5449171"/>
              <a:gd name="connsiteX11" fmla="*/ 0 w 5396955"/>
              <a:gd name="connsiteY11" fmla="*/ 3027553 h 5449171"/>
              <a:gd name="connsiteX12" fmla="*/ 0 w 5396955"/>
              <a:gd name="connsiteY12" fmla="*/ 2387181 h 5449171"/>
              <a:gd name="connsiteX13" fmla="*/ 0 w 5396955"/>
              <a:gd name="connsiteY13" fmla="*/ 1839548 h 5449171"/>
              <a:gd name="connsiteX14" fmla="*/ 0 w 5396955"/>
              <a:gd name="connsiteY14" fmla="*/ 1195290 h 5449171"/>
              <a:gd name="connsiteX15" fmla="*/ 0 w 5396955"/>
              <a:gd name="connsiteY15" fmla="*/ 647657 h 5449171"/>
              <a:gd name="connsiteX16" fmla="*/ 0 w 5396955"/>
              <a:gd name="connsiteY16" fmla="*/ 9731 h 5449171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68264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647657 h 3579235"/>
              <a:gd name="connsiteX15" fmla="*/ 0 w 5396955"/>
              <a:gd name="connsiteY15" fmla="*/ 9731 h 3579235"/>
              <a:gd name="connsiteX16" fmla="*/ 0 w 5396955"/>
              <a:gd name="connsiteY16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647657 h 3579235"/>
              <a:gd name="connsiteX15" fmla="*/ 0 w 5396955"/>
              <a:gd name="connsiteY15" fmla="*/ 9731 h 3579235"/>
              <a:gd name="connsiteX16" fmla="*/ 0 w 5396955"/>
              <a:gd name="connsiteY16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9731 h 3579235"/>
              <a:gd name="connsiteX15" fmla="*/ 0 w 5396955"/>
              <a:gd name="connsiteY15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9731 h 3579235"/>
              <a:gd name="connsiteX14" fmla="*/ 0 w 5396955"/>
              <a:gd name="connsiteY14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9731 h 3579235"/>
              <a:gd name="connsiteX13" fmla="*/ 0 w 5396955"/>
              <a:gd name="connsiteY13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9731 h 3579235"/>
              <a:gd name="connsiteX12" fmla="*/ 0 w 5396955"/>
              <a:gd name="connsiteY12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9731 h 3579235"/>
              <a:gd name="connsiteX11" fmla="*/ 0 w 5396955"/>
              <a:gd name="connsiteY11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9731 h 3579235"/>
              <a:gd name="connsiteX11" fmla="*/ 0 w 5396955"/>
              <a:gd name="connsiteY11" fmla="*/ 0 h 3579235"/>
              <a:gd name="connsiteX0" fmla="*/ 0 w 5396955"/>
              <a:gd name="connsiteY0" fmla="*/ 0 h 3579235"/>
              <a:gd name="connsiteX1" fmla="*/ 1495853 w 5396955"/>
              <a:gd name="connsiteY1" fmla="*/ 0 h 3579235"/>
              <a:gd name="connsiteX2" fmla="*/ 2323617 w 5396955"/>
              <a:gd name="connsiteY2" fmla="*/ 0 h 3579235"/>
              <a:gd name="connsiteX3" fmla="*/ 3297432 w 5396955"/>
              <a:gd name="connsiteY3" fmla="*/ 0 h 3579235"/>
              <a:gd name="connsiteX4" fmla="*/ 4125195 w 5396955"/>
              <a:gd name="connsiteY4" fmla="*/ 0 h 3579235"/>
              <a:gd name="connsiteX5" fmla="*/ 5093137 w 5396955"/>
              <a:gd name="connsiteY5" fmla="*/ 0 h 3579235"/>
              <a:gd name="connsiteX6" fmla="*/ 5396955 w 5396955"/>
              <a:gd name="connsiteY6" fmla="*/ 0 h 3579235"/>
              <a:gd name="connsiteX7" fmla="*/ 5396955 w 5396955"/>
              <a:gd name="connsiteY7" fmla="*/ 3579235 h 3579235"/>
              <a:gd name="connsiteX8" fmla="*/ 0 w 5396955"/>
              <a:gd name="connsiteY8" fmla="*/ 3576209 h 3579235"/>
              <a:gd name="connsiteX9" fmla="*/ 0 w 5396955"/>
              <a:gd name="connsiteY9" fmla="*/ 9731 h 3579235"/>
              <a:gd name="connsiteX10" fmla="*/ 0 w 5396955"/>
              <a:gd name="connsiteY10" fmla="*/ 0 h 3579235"/>
              <a:gd name="connsiteX0" fmla="*/ 0 w 5396955"/>
              <a:gd name="connsiteY0" fmla="*/ 0 h 3579235"/>
              <a:gd name="connsiteX1" fmla="*/ 2323617 w 5396955"/>
              <a:gd name="connsiteY1" fmla="*/ 0 h 3579235"/>
              <a:gd name="connsiteX2" fmla="*/ 3297432 w 5396955"/>
              <a:gd name="connsiteY2" fmla="*/ 0 h 3579235"/>
              <a:gd name="connsiteX3" fmla="*/ 4125195 w 5396955"/>
              <a:gd name="connsiteY3" fmla="*/ 0 h 3579235"/>
              <a:gd name="connsiteX4" fmla="*/ 5093137 w 5396955"/>
              <a:gd name="connsiteY4" fmla="*/ 0 h 3579235"/>
              <a:gd name="connsiteX5" fmla="*/ 5396955 w 5396955"/>
              <a:gd name="connsiteY5" fmla="*/ 0 h 3579235"/>
              <a:gd name="connsiteX6" fmla="*/ 5396955 w 5396955"/>
              <a:gd name="connsiteY6" fmla="*/ 3579235 h 3579235"/>
              <a:gd name="connsiteX7" fmla="*/ 0 w 5396955"/>
              <a:gd name="connsiteY7" fmla="*/ 3576209 h 3579235"/>
              <a:gd name="connsiteX8" fmla="*/ 0 w 5396955"/>
              <a:gd name="connsiteY8" fmla="*/ 9731 h 3579235"/>
              <a:gd name="connsiteX9" fmla="*/ 0 w 5396955"/>
              <a:gd name="connsiteY9" fmla="*/ 0 h 3579235"/>
              <a:gd name="connsiteX0" fmla="*/ 0 w 5396955"/>
              <a:gd name="connsiteY0" fmla="*/ 0 h 3579235"/>
              <a:gd name="connsiteX1" fmla="*/ 3297432 w 5396955"/>
              <a:gd name="connsiteY1" fmla="*/ 0 h 3579235"/>
              <a:gd name="connsiteX2" fmla="*/ 4125195 w 5396955"/>
              <a:gd name="connsiteY2" fmla="*/ 0 h 3579235"/>
              <a:gd name="connsiteX3" fmla="*/ 5093137 w 5396955"/>
              <a:gd name="connsiteY3" fmla="*/ 0 h 3579235"/>
              <a:gd name="connsiteX4" fmla="*/ 5396955 w 5396955"/>
              <a:gd name="connsiteY4" fmla="*/ 0 h 3579235"/>
              <a:gd name="connsiteX5" fmla="*/ 5396955 w 5396955"/>
              <a:gd name="connsiteY5" fmla="*/ 3579235 h 3579235"/>
              <a:gd name="connsiteX6" fmla="*/ 0 w 5396955"/>
              <a:gd name="connsiteY6" fmla="*/ 3576209 h 3579235"/>
              <a:gd name="connsiteX7" fmla="*/ 0 w 5396955"/>
              <a:gd name="connsiteY7" fmla="*/ 9731 h 3579235"/>
              <a:gd name="connsiteX8" fmla="*/ 0 w 5396955"/>
              <a:gd name="connsiteY8" fmla="*/ 0 h 3579235"/>
              <a:gd name="connsiteX0" fmla="*/ 0 w 5396955"/>
              <a:gd name="connsiteY0" fmla="*/ 0 h 3579235"/>
              <a:gd name="connsiteX1" fmla="*/ 4125195 w 5396955"/>
              <a:gd name="connsiteY1" fmla="*/ 0 h 3579235"/>
              <a:gd name="connsiteX2" fmla="*/ 5093137 w 5396955"/>
              <a:gd name="connsiteY2" fmla="*/ 0 h 3579235"/>
              <a:gd name="connsiteX3" fmla="*/ 5396955 w 5396955"/>
              <a:gd name="connsiteY3" fmla="*/ 0 h 3579235"/>
              <a:gd name="connsiteX4" fmla="*/ 5396955 w 5396955"/>
              <a:gd name="connsiteY4" fmla="*/ 3579235 h 3579235"/>
              <a:gd name="connsiteX5" fmla="*/ 0 w 5396955"/>
              <a:gd name="connsiteY5" fmla="*/ 3576209 h 3579235"/>
              <a:gd name="connsiteX6" fmla="*/ 0 w 5396955"/>
              <a:gd name="connsiteY6" fmla="*/ 9731 h 3579235"/>
              <a:gd name="connsiteX7" fmla="*/ 0 w 5396955"/>
              <a:gd name="connsiteY7" fmla="*/ 0 h 3579235"/>
              <a:gd name="connsiteX0" fmla="*/ 0 w 5396955"/>
              <a:gd name="connsiteY0" fmla="*/ 0 h 3579235"/>
              <a:gd name="connsiteX1" fmla="*/ 5093137 w 5396955"/>
              <a:gd name="connsiteY1" fmla="*/ 0 h 3579235"/>
              <a:gd name="connsiteX2" fmla="*/ 5396955 w 5396955"/>
              <a:gd name="connsiteY2" fmla="*/ 0 h 3579235"/>
              <a:gd name="connsiteX3" fmla="*/ 5396955 w 5396955"/>
              <a:gd name="connsiteY3" fmla="*/ 3579235 h 3579235"/>
              <a:gd name="connsiteX4" fmla="*/ 0 w 5396955"/>
              <a:gd name="connsiteY4" fmla="*/ 3576209 h 3579235"/>
              <a:gd name="connsiteX5" fmla="*/ 0 w 5396955"/>
              <a:gd name="connsiteY5" fmla="*/ 9731 h 3579235"/>
              <a:gd name="connsiteX6" fmla="*/ 0 w 5396955"/>
              <a:gd name="connsiteY6" fmla="*/ 0 h 3579235"/>
              <a:gd name="connsiteX0" fmla="*/ 0 w 5396955"/>
              <a:gd name="connsiteY0" fmla="*/ 0 h 3579235"/>
              <a:gd name="connsiteX1" fmla="*/ 5396955 w 5396955"/>
              <a:gd name="connsiteY1" fmla="*/ 0 h 3579235"/>
              <a:gd name="connsiteX2" fmla="*/ 5396955 w 5396955"/>
              <a:gd name="connsiteY2" fmla="*/ 3579235 h 3579235"/>
              <a:gd name="connsiteX3" fmla="*/ 0 w 5396955"/>
              <a:gd name="connsiteY3" fmla="*/ 3576209 h 3579235"/>
              <a:gd name="connsiteX4" fmla="*/ 0 w 5396955"/>
              <a:gd name="connsiteY4" fmla="*/ 9731 h 3579235"/>
              <a:gd name="connsiteX5" fmla="*/ 0 w 5396955"/>
              <a:gd name="connsiteY5" fmla="*/ 0 h 3579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6955" h="3579235">
                <a:moveTo>
                  <a:pt x="0" y="0"/>
                </a:moveTo>
                <a:lnTo>
                  <a:pt x="5396955" y="0"/>
                </a:lnTo>
                <a:lnTo>
                  <a:pt x="5396955" y="3579235"/>
                </a:lnTo>
                <a:lnTo>
                  <a:pt x="0" y="3576209"/>
                </a:lnTo>
                <a:lnTo>
                  <a:pt x="0" y="973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7345E08-F03C-4412-AED1-380A48E88A38}"/>
              </a:ext>
            </a:extLst>
          </p:cNvPr>
          <p:cNvCxnSpPr>
            <a:cxnSpLocks/>
          </p:cNvCxnSpPr>
          <p:nvPr/>
        </p:nvCxnSpPr>
        <p:spPr>
          <a:xfrm>
            <a:off x="457198" y="4034177"/>
            <a:ext cx="2234261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  <a:gs pos="88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>
            <a:extLst>
              <a:ext uri="{FF2B5EF4-FFF2-40B4-BE49-F238E27FC236}">
                <a16:creationId xmlns:a16="http://schemas.microsoft.com/office/drawing/2014/main" id="{7EC097FF-BFAB-400E-9131-80689ABAFD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1739830"/>
            <a:ext cx="2230714" cy="2166556"/>
          </a:xfrm>
        </p:spPr>
        <p:txBody>
          <a:bodyPr vert="horz" lIns="0" tIns="45720" rIns="91440" bIns="45720" rtlCol="0" anchor="ctr">
            <a:noAutofit/>
          </a:bodyPr>
          <a:lstStyle>
            <a:lvl1pPr>
              <a:defRPr lang="en-GB"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endParaRPr lang="en-US"/>
          </a:p>
        </p:txBody>
      </p:sp>
      <p:sp>
        <p:nvSpPr>
          <p:cNvPr id="20" name="Text Placeholder 22">
            <a:extLst>
              <a:ext uri="{FF2B5EF4-FFF2-40B4-BE49-F238E27FC236}">
                <a16:creationId xmlns:a16="http://schemas.microsoft.com/office/drawing/2014/main" id="{AF9326D4-7167-4966-81BB-1BAB5CBC4A9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799" y="4173542"/>
            <a:ext cx="2234329" cy="5334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A7E3823-172A-41D7-9615-01B526ADC265}"/>
              </a:ext>
            </a:extLst>
          </p:cNvPr>
          <p:cNvGrpSpPr/>
          <p:nvPr userDrawn="1"/>
        </p:nvGrpSpPr>
        <p:grpSpPr>
          <a:xfrm>
            <a:off x="5348713" y="390296"/>
            <a:ext cx="377904" cy="521508"/>
            <a:chOff x="5302993" y="401719"/>
            <a:chExt cx="377904" cy="521508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09B9F4C-9DEC-4C04-B351-C0AF80F0C2A2}"/>
                </a:ext>
              </a:extLst>
            </p:cNvPr>
            <p:cNvSpPr/>
            <p:nvPr userDrawn="1"/>
          </p:nvSpPr>
          <p:spPr>
            <a:xfrm>
              <a:off x="5302993" y="401719"/>
              <a:ext cx="377904" cy="521508"/>
            </a:xfrm>
            <a:custGeom>
              <a:avLst/>
              <a:gdLst>
                <a:gd name="connsiteX0" fmla="*/ 0 w 1600010"/>
                <a:gd name="connsiteY0" fmla="*/ 564484 h 2208014"/>
                <a:gd name="connsiteX1" fmla="*/ 801499 w 1600010"/>
                <a:gd name="connsiteY1" fmla="*/ 0 h 2208014"/>
                <a:gd name="connsiteX2" fmla="*/ 1600650 w 1600010"/>
                <a:gd name="connsiteY2" fmla="*/ 564484 h 2208014"/>
                <a:gd name="connsiteX3" fmla="*/ 1600650 w 1600010"/>
                <a:gd name="connsiteY3" fmla="*/ 1673611 h 2208014"/>
                <a:gd name="connsiteX4" fmla="*/ 800325 w 1600010"/>
                <a:gd name="connsiteY4" fmla="*/ 2218361 h 2208014"/>
                <a:gd name="connsiteX5" fmla="*/ 0 w 1600010"/>
                <a:gd name="connsiteY5" fmla="*/ 1666998 h 2208014"/>
                <a:gd name="connsiteX6" fmla="*/ 0 w 1600010"/>
                <a:gd name="connsiteY6" fmla="*/ 564484 h 2208014"/>
                <a:gd name="connsiteX7" fmla="*/ 0 w 1600010"/>
                <a:gd name="connsiteY7" fmla="*/ 564484 h 2208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00010" h="2208014">
                  <a:moveTo>
                    <a:pt x="0" y="564484"/>
                  </a:moveTo>
                  <a:lnTo>
                    <a:pt x="801499" y="0"/>
                  </a:lnTo>
                  <a:lnTo>
                    <a:pt x="1600650" y="564484"/>
                  </a:lnTo>
                  <a:lnTo>
                    <a:pt x="1600650" y="1673611"/>
                  </a:lnTo>
                  <a:lnTo>
                    <a:pt x="800325" y="2218361"/>
                  </a:lnTo>
                  <a:lnTo>
                    <a:pt x="0" y="1666998"/>
                  </a:lnTo>
                  <a:lnTo>
                    <a:pt x="0" y="564484"/>
                  </a:lnTo>
                  <a:lnTo>
                    <a:pt x="0" y="564484"/>
                  </a:lnTo>
                  <a:close/>
                </a:path>
              </a:pathLst>
            </a:custGeom>
            <a:solidFill>
              <a:schemeClr val="accent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"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Cambria" panose="02040503050406030204" pitchFamily="18" charset="0"/>
                <a:cs typeface="+mn-cs"/>
              </a:endParaRPr>
            </a:p>
          </p:txBody>
        </p:sp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1F1A1A7D-1BE7-41E8-AC2D-AE6B08947B2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358595" y="510073"/>
              <a:ext cx="266700" cy="3048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DEE4C06B-38BA-4258-A35B-A740ADC05DF2}"/>
              </a:ext>
            </a:extLst>
          </p:cNvPr>
          <p:cNvGrpSpPr/>
          <p:nvPr userDrawn="1"/>
        </p:nvGrpSpPr>
        <p:grpSpPr>
          <a:xfrm>
            <a:off x="5376422" y="4427669"/>
            <a:ext cx="377904" cy="521508"/>
            <a:chOff x="5302993" y="4340636"/>
            <a:chExt cx="377904" cy="521508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90BBA3B-007E-49C2-B8B9-A965F9165FC7}"/>
                </a:ext>
              </a:extLst>
            </p:cNvPr>
            <p:cNvSpPr/>
            <p:nvPr userDrawn="1"/>
          </p:nvSpPr>
          <p:spPr>
            <a:xfrm>
              <a:off x="5302993" y="4340636"/>
              <a:ext cx="377904" cy="521508"/>
            </a:xfrm>
            <a:custGeom>
              <a:avLst/>
              <a:gdLst>
                <a:gd name="connsiteX0" fmla="*/ 0 w 1600010"/>
                <a:gd name="connsiteY0" fmla="*/ 564484 h 2208014"/>
                <a:gd name="connsiteX1" fmla="*/ 801499 w 1600010"/>
                <a:gd name="connsiteY1" fmla="*/ 0 h 2208014"/>
                <a:gd name="connsiteX2" fmla="*/ 1600650 w 1600010"/>
                <a:gd name="connsiteY2" fmla="*/ 564484 h 2208014"/>
                <a:gd name="connsiteX3" fmla="*/ 1600650 w 1600010"/>
                <a:gd name="connsiteY3" fmla="*/ 1673611 h 2208014"/>
                <a:gd name="connsiteX4" fmla="*/ 800325 w 1600010"/>
                <a:gd name="connsiteY4" fmla="*/ 2218361 h 2208014"/>
                <a:gd name="connsiteX5" fmla="*/ 0 w 1600010"/>
                <a:gd name="connsiteY5" fmla="*/ 1666998 h 2208014"/>
                <a:gd name="connsiteX6" fmla="*/ 0 w 1600010"/>
                <a:gd name="connsiteY6" fmla="*/ 564484 h 2208014"/>
                <a:gd name="connsiteX7" fmla="*/ 0 w 1600010"/>
                <a:gd name="connsiteY7" fmla="*/ 564484 h 2208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00010" h="2208014">
                  <a:moveTo>
                    <a:pt x="0" y="564484"/>
                  </a:moveTo>
                  <a:lnTo>
                    <a:pt x="801499" y="0"/>
                  </a:lnTo>
                  <a:lnTo>
                    <a:pt x="1600650" y="564484"/>
                  </a:lnTo>
                  <a:lnTo>
                    <a:pt x="1600650" y="1673611"/>
                  </a:lnTo>
                  <a:lnTo>
                    <a:pt x="800325" y="2218361"/>
                  </a:lnTo>
                  <a:lnTo>
                    <a:pt x="0" y="1666998"/>
                  </a:lnTo>
                  <a:lnTo>
                    <a:pt x="0" y="564484"/>
                  </a:lnTo>
                  <a:lnTo>
                    <a:pt x="0" y="564484"/>
                  </a:lnTo>
                  <a:close/>
                </a:path>
              </a:pathLst>
            </a:custGeom>
            <a:solidFill>
              <a:schemeClr val="accent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Cambria" panose="02040503050406030204" pitchFamily="18" charset="0"/>
                <a:cs typeface="+mn-cs"/>
              </a:endParaRPr>
            </a:p>
          </p:txBody>
        </p:sp>
        <p:pic>
          <p:nvPicPr>
            <p:cNvPr id="37" name="Graphic 36">
              <a:extLst>
                <a:ext uri="{FF2B5EF4-FFF2-40B4-BE49-F238E27FC236}">
                  <a16:creationId xmlns:a16="http://schemas.microsoft.com/office/drawing/2014/main" id="{C0C001C4-EE98-4465-8B7B-D8A818ED696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367950" y="4472435"/>
              <a:ext cx="247990" cy="257910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F5648FF-6840-4E1E-B545-5ECC7A2C57F2}"/>
              </a:ext>
            </a:extLst>
          </p:cNvPr>
          <p:cNvGrpSpPr/>
          <p:nvPr userDrawn="1"/>
        </p:nvGrpSpPr>
        <p:grpSpPr>
          <a:xfrm>
            <a:off x="5348713" y="2408983"/>
            <a:ext cx="377904" cy="521508"/>
            <a:chOff x="5302993" y="2446026"/>
            <a:chExt cx="377904" cy="521508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C056E5A-50B8-4FF1-9AD8-E4003692D263}"/>
                </a:ext>
              </a:extLst>
            </p:cNvPr>
            <p:cNvSpPr/>
            <p:nvPr userDrawn="1"/>
          </p:nvSpPr>
          <p:spPr>
            <a:xfrm>
              <a:off x="5302993" y="2446026"/>
              <a:ext cx="377904" cy="521508"/>
            </a:xfrm>
            <a:custGeom>
              <a:avLst/>
              <a:gdLst>
                <a:gd name="connsiteX0" fmla="*/ 0 w 1600010"/>
                <a:gd name="connsiteY0" fmla="*/ 564484 h 2208014"/>
                <a:gd name="connsiteX1" fmla="*/ 801499 w 1600010"/>
                <a:gd name="connsiteY1" fmla="*/ 0 h 2208014"/>
                <a:gd name="connsiteX2" fmla="*/ 1600650 w 1600010"/>
                <a:gd name="connsiteY2" fmla="*/ 564484 h 2208014"/>
                <a:gd name="connsiteX3" fmla="*/ 1600650 w 1600010"/>
                <a:gd name="connsiteY3" fmla="*/ 1673611 h 2208014"/>
                <a:gd name="connsiteX4" fmla="*/ 800325 w 1600010"/>
                <a:gd name="connsiteY4" fmla="*/ 2218361 h 2208014"/>
                <a:gd name="connsiteX5" fmla="*/ 0 w 1600010"/>
                <a:gd name="connsiteY5" fmla="*/ 1666998 h 2208014"/>
                <a:gd name="connsiteX6" fmla="*/ 0 w 1600010"/>
                <a:gd name="connsiteY6" fmla="*/ 564484 h 2208014"/>
                <a:gd name="connsiteX7" fmla="*/ 0 w 1600010"/>
                <a:gd name="connsiteY7" fmla="*/ 564484 h 2208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00010" h="2208014">
                  <a:moveTo>
                    <a:pt x="0" y="564484"/>
                  </a:moveTo>
                  <a:lnTo>
                    <a:pt x="801499" y="0"/>
                  </a:lnTo>
                  <a:lnTo>
                    <a:pt x="1600650" y="564484"/>
                  </a:lnTo>
                  <a:lnTo>
                    <a:pt x="1600650" y="1673611"/>
                  </a:lnTo>
                  <a:lnTo>
                    <a:pt x="800325" y="2218361"/>
                  </a:lnTo>
                  <a:lnTo>
                    <a:pt x="0" y="1666998"/>
                  </a:lnTo>
                  <a:lnTo>
                    <a:pt x="0" y="564484"/>
                  </a:lnTo>
                  <a:lnTo>
                    <a:pt x="0" y="564484"/>
                  </a:lnTo>
                  <a:close/>
                </a:path>
              </a:pathLst>
            </a:custGeom>
            <a:solidFill>
              <a:schemeClr val="accent6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"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Cambria" panose="02040503050406030204" pitchFamily="18" charset="0"/>
                <a:cs typeface="+mn-cs"/>
              </a:endParaRPr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D99936D8-E816-4D48-9BE0-BF3EFC24B9C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379372" y="2567719"/>
              <a:ext cx="225147" cy="278123"/>
            </a:xfrm>
            <a:prstGeom prst="rect">
              <a:avLst/>
            </a:prstGeom>
          </p:spPr>
        </p:pic>
      </p:grp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CF541E08-79B1-4FB4-B040-44031CD657F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2799" y="1371866"/>
            <a:ext cx="2230714" cy="228600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>
              <a:buNone/>
              <a:defRPr sz="100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1279A0B-D686-D4D4-BB6C-CF1D812BB5FA}"/>
              </a:ext>
            </a:extLst>
          </p:cNvPr>
          <p:cNvSpPr/>
          <p:nvPr userDrawn="1"/>
        </p:nvSpPr>
        <p:spPr>
          <a:xfrm>
            <a:off x="0" y="6489700"/>
            <a:ext cx="12192000" cy="368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2D8685-3D6E-29C9-6CA4-9A6D5F8952B5}"/>
              </a:ext>
            </a:extLst>
          </p:cNvPr>
          <p:cNvSpPr txBox="1"/>
          <p:nvPr userDrawn="1"/>
        </p:nvSpPr>
        <p:spPr>
          <a:xfrm>
            <a:off x="442800" y="6612295"/>
            <a:ext cx="2628925" cy="123111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defPPr>
              <a:defRPr lang="en-US"/>
            </a:defPPr>
            <a:lvl1pPr>
              <a:defRPr sz="800" b="1">
                <a:solidFill>
                  <a:schemeClr val="bg2"/>
                </a:solidFill>
                <a:ea typeface="Cambria" panose="02040503050406030204" pitchFamily="18" charset="0"/>
                <a:cs typeface="Georgia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14F82A-B1F0-497E-B440-1AC0EA5CDB07}" type="slidenum">
              <a:rPr lang="en-US" b="0" smtClean="0">
                <a:solidFill>
                  <a:schemeClr val="bg1"/>
                </a:solidFill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b="0">
                <a:solidFill>
                  <a:schemeClr val="bg1"/>
                </a:solidFill>
              </a:rPr>
              <a:t>          </a:t>
            </a:r>
            <a:r>
              <a:rPr lang="en-US" b="0">
                <a:solidFill>
                  <a:schemeClr val="bg1"/>
                </a:solidFill>
                <a:ea typeface="Cambria" panose="02040503050406030204" pitchFamily="18" charset="0"/>
                <a:cs typeface="Calibri" charset="0"/>
              </a:rPr>
              <a:t>Copyright © 2024 Genpact. All Rights Reserved.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FE490EB5-5592-2830-CDF2-78294B2620AE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026848" y="6568968"/>
            <a:ext cx="720000" cy="20976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3794A51-F3FF-4B52-ACB7-C953D67C42A1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7892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D25BC452-1F24-4688-8C24-691D5A2223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97948" y="0"/>
            <a:ext cx="1780140" cy="6858000"/>
          </a:xfrm>
          <a:custGeom>
            <a:avLst/>
            <a:gdLst>
              <a:gd name="connsiteX0" fmla="*/ 0 w 5396955"/>
              <a:gd name="connsiteY0" fmla="*/ 0 h 5449171"/>
              <a:gd name="connsiteX1" fmla="*/ 531609 w 5396955"/>
              <a:gd name="connsiteY1" fmla="*/ 0 h 5449171"/>
              <a:gd name="connsiteX2" fmla="*/ 1495853 w 5396955"/>
              <a:gd name="connsiteY2" fmla="*/ 0 h 5449171"/>
              <a:gd name="connsiteX3" fmla="*/ 2323617 w 5396955"/>
              <a:gd name="connsiteY3" fmla="*/ 0 h 5449171"/>
              <a:gd name="connsiteX4" fmla="*/ 3297432 w 5396955"/>
              <a:gd name="connsiteY4" fmla="*/ 0 h 5449171"/>
              <a:gd name="connsiteX5" fmla="*/ 4125195 w 5396955"/>
              <a:gd name="connsiteY5" fmla="*/ 0 h 5449171"/>
              <a:gd name="connsiteX6" fmla="*/ 5093137 w 5396955"/>
              <a:gd name="connsiteY6" fmla="*/ 0 h 5449171"/>
              <a:gd name="connsiteX7" fmla="*/ 5396955 w 5396955"/>
              <a:gd name="connsiteY7" fmla="*/ 0 h 5449171"/>
              <a:gd name="connsiteX8" fmla="*/ 5396955 w 5396955"/>
              <a:gd name="connsiteY8" fmla="*/ 3579235 h 5449171"/>
              <a:gd name="connsiteX9" fmla="*/ 2706371 w 5396955"/>
              <a:gd name="connsiteY9" fmla="*/ 5449171 h 5449171"/>
              <a:gd name="connsiteX10" fmla="*/ 0 w 5396955"/>
              <a:gd name="connsiteY10" fmla="*/ 3568264 h 5449171"/>
              <a:gd name="connsiteX11" fmla="*/ 0 w 5396955"/>
              <a:gd name="connsiteY11" fmla="*/ 3027553 h 5449171"/>
              <a:gd name="connsiteX12" fmla="*/ 0 w 5396955"/>
              <a:gd name="connsiteY12" fmla="*/ 2387181 h 5449171"/>
              <a:gd name="connsiteX13" fmla="*/ 0 w 5396955"/>
              <a:gd name="connsiteY13" fmla="*/ 1839548 h 5449171"/>
              <a:gd name="connsiteX14" fmla="*/ 0 w 5396955"/>
              <a:gd name="connsiteY14" fmla="*/ 1195290 h 5449171"/>
              <a:gd name="connsiteX15" fmla="*/ 0 w 5396955"/>
              <a:gd name="connsiteY15" fmla="*/ 647657 h 5449171"/>
              <a:gd name="connsiteX16" fmla="*/ 0 w 5396955"/>
              <a:gd name="connsiteY16" fmla="*/ 9731 h 5449171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68264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647657 h 3579235"/>
              <a:gd name="connsiteX15" fmla="*/ 0 w 5396955"/>
              <a:gd name="connsiteY15" fmla="*/ 9731 h 3579235"/>
              <a:gd name="connsiteX16" fmla="*/ 0 w 5396955"/>
              <a:gd name="connsiteY16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647657 h 3579235"/>
              <a:gd name="connsiteX15" fmla="*/ 0 w 5396955"/>
              <a:gd name="connsiteY15" fmla="*/ 9731 h 3579235"/>
              <a:gd name="connsiteX16" fmla="*/ 0 w 5396955"/>
              <a:gd name="connsiteY16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9731 h 3579235"/>
              <a:gd name="connsiteX15" fmla="*/ 0 w 5396955"/>
              <a:gd name="connsiteY15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9731 h 3579235"/>
              <a:gd name="connsiteX14" fmla="*/ 0 w 5396955"/>
              <a:gd name="connsiteY14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9731 h 3579235"/>
              <a:gd name="connsiteX13" fmla="*/ 0 w 5396955"/>
              <a:gd name="connsiteY13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9731 h 3579235"/>
              <a:gd name="connsiteX12" fmla="*/ 0 w 5396955"/>
              <a:gd name="connsiteY12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9731 h 3579235"/>
              <a:gd name="connsiteX11" fmla="*/ 0 w 5396955"/>
              <a:gd name="connsiteY11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9731 h 3579235"/>
              <a:gd name="connsiteX11" fmla="*/ 0 w 5396955"/>
              <a:gd name="connsiteY11" fmla="*/ 0 h 3579235"/>
              <a:gd name="connsiteX0" fmla="*/ 0 w 5396955"/>
              <a:gd name="connsiteY0" fmla="*/ 0 h 3579235"/>
              <a:gd name="connsiteX1" fmla="*/ 1495853 w 5396955"/>
              <a:gd name="connsiteY1" fmla="*/ 0 h 3579235"/>
              <a:gd name="connsiteX2" fmla="*/ 2323617 w 5396955"/>
              <a:gd name="connsiteY2" fmla="*/ 0 h 3579235"/>
              <a:gd name="connsiteX3" fmla="*/ 3297432 w 5396955"/>
              <a:gd name="connsiteY3" fmla="*/ 0 h 3579235"/>
              <a:gd name="connsiteX4" fmla="*/ 4125195 w 5396955"/>
              <a:gd name="connsiteY4" fmla="*/ 0 h 3579235"/>
              <a:gd name="connsiteX5" fmla="*/ 5093137 w 5396955"/>
              <a:gd name="connsiteY5" fmla="*/ 0 h 3579235"/>
              <a:gd name="connsiteX6" fmla="*/ 5396955 w 5396955"/>
              <a:gd name="connsiteY6" fmla="*/ 0 h 3579235"/>
              <a:gd name="connsiteX7" fmla="*/ 5396955 w 5396955"/>
              <a:gd name="connsiteY7" fmla="*/ 3579235 h 3579235"/>
              <a:gd name="connsiteX8" fmla="*/ 0 w 5396955"/>
              <a:gd name="connsiteY8" fmla="*/ 3576209 h 3579235"/>
              <a:gd name="connsiteX9" fmla="*/ 0 w 5396955"/>
              <a:gd name="connsiteY9" fmla="*/ 9731 h 3579235"/>
              <a:gd name="connsiteX10" fmla="*/ 0 w 5396955"/>
              <a:gd name="connsiteY10" fmla="*/ 0 h 3579235"/>
              <a:gd name="connsiteX0" fmla="*/ 0 w 5396955"/>
              <a:gd name="connsiteY0" fmla="*/ 0 h 3579235"/>
              <a:gd name="connsiteX1" fmla="*/ 2323617 w 5396955"/>
              <a:gd name="connsiteY1" fmla="*/ 0 h 3579235"/>
              <a:gd name="connsiteX2" fmla="*/ 3297432 w 5396955"/>
              <a:gd name="connsiteY2" fmla="*/ 0 h 3579235"/>
              <a:gd name="connsiteX3" fmla="*/ 4125195 w 5396955"/>
              <a:gd name="connsiteY3" fmla="*/ 0 h 3579235"/>
              <a:gd name="connsiteX4" fmla="*/ 5093137 w 5396955"/>
              <a:gd name="connsiteY4" fmla="*/ 0 h 3579235"/>
              <a:gd name="connsiteX5" fmla="*/ 5396955 w 5396955"/>
              <a:gd name="connsiteY5" fmla="*/ 0 h 3579235"/>
              <a:gd name="connsiteX6" fmla="*/ 5396955 w 5396955"/>
              <a:gd name="connsiteY6" fmla="*/ 3579235 h 3579235"/>
              <a:gd name="connsiteX7" fmla="*/ 0 w 5396955"/>
              <a:gd name="connsiteY7" fmla="*/ 3576209 h 3579235"/>
              <a:gd name="connsiteX8" fmla="*/ 0 w 5396955"/>
              <a:gd name="connsiteY8" fmla="*/ 9731 h 3579235"/>
              <a:gd name="connsiteX9" fmla="*/ 0 w 5396955"/>
              <a:gd name="connsiteY9" fmla="*/ 0 h 3579235"/>
              <a:gd name="connsiteX0" fmla="*/ 0 w 5396955"/>
              <a:gd name="connsiteY0" fmla="*/ 0 h 3579235"/>
              <a:gd name="connsiteX1" fmla="*/ 3297432 w 5396955"/>
              <a:gd name="connsiteY1" fmla="*/ 0 h 3579235"/>
              <a:gd name="connsiteX2" fmla="*/ 4125195 w 5396955"/>
              <a:gd name="connsiteY2" fmla="*/ 0 h 3579235"/>
              <a:gd name="connsiteX3" fmla="*/ 5093137 w 5396955"/>
              <a:gd name="connsiteY3" fmla="*/ 0 h 3579235"/>
              <a:gd name="connsiteX4" fmla="*/ 5396955 w 5396955"/>
              <a:gd name="connsiteY4" fmla="*/ 0 h 3579235"/>
              <a:gd name="connsiteX5" fmla="*/ 5396955 w 5396955"/>
              <a:gd name="connsiteY5" fmla="*/ 3579235 h 3579235"/>
              <a:gd name="connsiteX6" fmla="*/ 0 w 5396955"/>
              <a:gd name="connsiteY6" fmla="*/ 3576209 h 3579235"/>
              <a:gd name="connsiteX7" fmla="*/ 0 w 5396955"/>
              <a:gd name="connsiteY7" fmla="*/ 9731 h 3579235"/>
              <a:gd name="connsiteX8" fmla="*/ 0 w 5396955"/>
              <a:gd name="connsiteY8" fmla="*/ 0 h 3579235"/>
              <a:gd name="connsiteX0" fmla="*/ 0 w 5396955"/>
              <a:gd name="connsiteY0" fmla="*/ 0 h 3579235"/>
              <a:gd name="connsiteX1" fmla="*/ 4125195 w 5396955"/>
              <a:gd name="connsiteY1" fmla="*/ 0 h 3579235"/>
              <a:gd name="connsiteX2" fmla="*/ 5093137 w 5396955"/>
              <a:gd name="connsiteY2" fmla="*/ 0 h 3579235"/>
              <a:gd name="connsiteX3" fmla="*/ 5396955 w 5396955"/>
              <a:gd name="connsiteY3" fmla="*/ 0 h 3579235"/>
              <a:gd name="connsiteX4" fmla="*/ 5396955 w 5396955"/>
              <a:gd name="connsiteY4" fmla="*/ 3579235 h 3579235"/>
              <a:gd name="connsiteX5" fmla="*/ 0 w 5396955"/>
              <a:gd name="connsiteY5" fmla="*/ 3576209 h 3579235"/>
              <a:gd name="connsiteX6" fmla="*/ 0 w 5396955"/>
              <a:gd name="connsiteY6" fmla="*/ 9731 h 3579235"/>
              <a:gd name="connsiteX7" fmla="*/ 0 w 5396955"/>
              <a:gd name="connsiteY7" fmla="*/ 0 h 3579235"/>
              <a:gd name="connsiteX0" fmla="*/ 0 w 5396955"/>
              <a:gd name="connsiteY0" fmla="*/ 0 h 3579235"/>
              <a:gd name="connsiteX1" fmla="*/ 5093137 w 5396955"/>
              <a:gd name="connsiteY1" fmla="*/ 0 h 3579235"/>
              <a:gd name="connsiteX2" fmla="*/ 5396955 w 5396955"/>
              <a:gd name="connsiteY2" fmla="*/ 0 h 3579235"/>
              <a:gd name="connsiteX3" fmla="*/ 5396955 w 5396955"/>
              <a:gd name="connsiteY3" fmla="*/ 3579235 h 3579235"/>
              <a:gd name="connsiteX4" fmla="*/ 0 w 5396955"/>
              <a:gd name="connsiteY4" fmla="*/ 3576209 h 3579235"/>
              <a:gd name="connsiteX5" fmla="*/ 0 w 5396955"/>
              <a:gd name="connsiteY5" fmla="*/ 9731 h 3579235"/>
              <a:gd name="connsiteX6" fmla="*/ 0 w 5396955"/>
              <a:gd name="connsiteY6" fmla="*/ 0 h 3579235"/>
              <a:gd name="connsiteX0" fmla="*/ 0 w 5396955"/>
              <a:gd name="connsiteY0" fmla="*/ 0 h 3579235"/>
              <a:gd name="connsiteX1" fmla="*/ 5396955 w 5396955"/>
              <a:gd name="connsiteY1" fmla="*/ 0 h 3579235"/>
              <a:gd name="connsiteX2" fmla="*/ 5396955 w 5396955"/>
              <a:gd name="connsiteY2" fmla="*/ 3579235 h 3579235"/>
              <a:gd name="connsiteX3" fmla="*/ 0 w 5396955"/>
              <a:gd name="connsiteY3" fmla="*/ 3576209 h 3579235"/>
              <a:gd name="connsiteX4" fmla="*/ 0 w 5396955"/>
              <a:gd name="connsiteY4" fmla="*/ 9731 h 3579235"/>
              <a:gd name="connsiteX5" fmla="*/ 0 w 5396955"/>
              <a:gd name="connsiteY5" fmla="*/ 0 h 3579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6955" h="3579235">
                <a:moveTo>
                  <a:pt x="0" y="0"/>
                </a:moveTo>
                <a:lnTo>
                  <a:pt x="5396955" y="0"/>
                </a:lnTo>
                <a:lnTo>
                  <a:pt x="5396955" y="3579235"/>
                </a:lnTo>
                <a:lnTo>
                  <a:pt x="0" y="3576209"/>
                </a:lnTo>
                <a:lnTo>
                  <a:pt x="0" y="973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7345E08-F03C-4412-AED1-380A48E88A38}"/>
              </a:ext>
            </a:extLst>
          </p:cNvPr>
          <p:cNvCxnSpPr>
            <a:cxnSpLocks/>
          </p:cNvCxnSpPr>
          <p:nvPr/>
        </p:nvCxnSpPr>
        <p:spPr>
          <a:xfrm>
            <a:off x="457198" y="4034177"/>
            <a:ext cx="2234261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  <a:gs pos="88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>
            <a:extLst>
              <a:ext uri="{FF2B5EF4-FFF2-40B4-BE49-F238E27FC236}">
                <a16:creationId xmlns:a16="http://schemas.microsoft.com/office/drawing/2014/main" id="{7EC097FF-BFAB-400E-9131-80689ABAFD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1739830"/>
            <a:ext cx="2230714" cy="2166556"/>
          </a:xfrm>
        </p:spPr>
        <p:txBody>
          <a:bodyPr vert="horz" lIns="0" tIns="45720" rIns="91440" bIns="45720" rtlCol="0" anchor="ctr">
            <a:noAutofit/>
          </a:bodyPr>
          <a:lstStyle>
            <a:lvl1pPr>
              <a:defRPr lang="en-GB"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endParaRPr lang="en-US"/>
          </a:p>
        </p:txBody>
      </p:sp>
      <p:sp>
        <p:nvSpPr>
          <p:cNvPr id="20" name="Text Placeholder 22">
            <a:extLst>
              <a:ext uri="{FF2B5EF4-FFF2-40B4-BE49-F238E27FC236}">
                <a16:creationId xmlns:a16="http://schemas.microsoft.com/office/drawing/2014/main" id="{AF9326D4-7167-4966-81BB-1BAB5CBC4A9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799" y="4173542"/>
            <a:ext cx="2234329" cy="5334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CF541E08-79B1-4FB4-B040-44031CD657F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2799" y="1371866"/>
            <a:ext cx="2230714" cy="228600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>
              <a:buNone/>
              <a:defRPr sz="100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AD7DA9FC-4A8A-474C-A470-0A89FD6D35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11160" y="2408983"/>
            <a:ext cx="6029604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0"/>
              </a:spcAft>
              <a:defRPr b="1">
                <a:solidFill>
                  <a:schemeClr val="accent6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537082A0-E26A-4C9D-84EC-E66A1C56E1B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138869" y="4427669"/>
            <a:ext cx="6029604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0"/>
              </a:spcAft>
              <a:defRPr b="1">
                <a:solidFill>
                  <a:schemeClr val="accent2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D06B4988-6484-41EF-A3B1-D23D8B5E83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11160" y="390296"/>
            <a:ext cx="6029604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0"/>
              </a:spcAft>
              <a:defRPr b="1">
                <a:solidFill>
                  <a:schemeClr val="accent1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2296306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hank You 3">
    <p:bg>
      <p:bgPr>
        <a:solidFill>
          <a:srgbClr val="00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A8871D4E-8962-41E4-B7BC-D6881361FA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3949" y="2122014"/>
            <a:ext cx="4135319" cy="990000"/>
          </a:xfrm>
        </p:spPr>
        <p:txBody>
          <a:bodyPr lIns="0" anchor="t">
            <a:noAutofit/>
          </a:bodyPr>
          <a:lstStyle>
            <a:lvl1pPr>
              <a:defRPr lang="en-GB" sz="6000" dirty="0">
                <a:solidFill>
                  <a:schemeClr val="bg1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you.</a:t>
            </a:r>
            <a:endParaRPr lang="en-GB"/>
          </a:p>
        </p:txBody>
      </p:sp>
      <p:pic>
        <p:nvPicPr>
          <p:cNvPr id="2" name="Graphic 11">
            <a:extLst>
              <a:ext uri="{FF2B5EF4-FFF2-40B4-BE49-F238E27FC236}">
                <a16:creationId xmlns:a16="http://schemas.microsoft.com/office/drawing/2014/main" id="{B1BFDB7E-6B06-3C7C-DDA8-9E0F399FF7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9495" y="3230907"/>
            <a:ext cx="2561237" cy="1157186"/>
          </a:xfrm>
          <a:prstGeom prst="rect">
            <a:avLst/>
          </a:prstGeom>
        </p:spPr>
      </p:pic>
      <p:sp>
        <p:nvSpPr>
          <p:cNvPr id="13" name="Picture Placeholder 26">
            <a:extLst>
              <a:ext uri="{FF2B5EF4-FFF2-40B4-BE49-F238E27FC236}">
                <a16:creationId xmlns:a16="http://schemas.microsoft.com/office/drawing/2014/main" id="{67DA778F-892A-104E-A8C3-E9F9C36316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0622" y="0"/>
            <a:ext cx="5400119" cy="5460274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119" h="5460274">
                <a:moveTo>
                  <a:pt x="0" y="0"/>
                </a:moveTo>
                <a:lnTo>
                  <a:pt x="5400119" y="0"/>
                </a:lnTo>
                <a:lnTo>
                  <a:pt x="5400119" y="3577239"/>
                </a:lnTo>
                <a:lnTo>
                  <a:pt x="2691728" y="5460274"/>
                </a:lnTo>
                <a:lnTo>
                  <a:pt x="0" y="357091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E290EB7-6833-BBD8-441F-555A0B4642C1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1263AC5-1A2F-941A-3634-A008EB4F1CD8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F81B735-CE34-D015-434F-1B37E5C6B2BA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CD029A8-7362-956F-8584-9A3253FB9CBE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96012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hank You 4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F2D3D9-1A0C-DD43-AE30-3C5E2D0655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3949" y="2122014"/>
            <a:ext cx="4135319" cy="990000"/>
          </a:xfrm>
        </p:spPr>
        <p:txBody>
          <a:bodyPr lIns="0" anchor="t">
            <a:noAutofit/>
          </a:bodyPr>
          <a:lstStyle>
            <a:lvl1pPr>
              <a:defRPr lang="en-GB" sz="6000" dirty="0">
                <a:solidFill>
                  <a:schemeClr val="bg1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you.</a:t>
            </a:r>
            <a:endParaRPr lang="en-GB"/>
          </a:p>
        </p:txBody>
      </p:sp>
      <p:pic>
        <p:nvPicPr>
          <p:cNvPr id="6" name="Graphic 11">
            <a:extLst>
              <a:ext uri="{FF2B5EF4-FFF2-40B4-BE49-F238E27FC236}">
                <a16:creationId xmlns:a16="http://schemas.microsoft.com/office/drawing/2014/main" id="{0BF5E502-6AD2-4984-0B6A-F3E5F9C5DB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9495" y="3230907"/>
            <a:ext cx="2561237" cy="115718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F30B05A6-62E3-E18F-A0EF-3CD80638D4AB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F40161E-00A5-484F-F9F3-DB1D11F1E775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BC4A51E-1F02-9D9E-C7E2-66A6208B9460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D779D10-84FC-D687-DD23-DBF274BF0A15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9" name="Picture Placeholder 28">
            <a:extLst>
              <a:ext uri="{FF2B5EF4-FFF2-40B4-BE49-F238E27FC236}">
                <a16:creationId xmlns:a16="http://schemas.microsoft.com/office/drawing/2014/main" id="{B690C139-F79C-50BB-6241-57DF38A111A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58228" y="-1"/>
            <a:ext cx="5733771" cy="6890497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22979 w 4601895"/>
              <a:gd name="connsiteY0" fmla="*/ 0 h 5053078"/>
              <a:gd name="connsiteX1" fmla="*/ 4584946 w 4601895"/>
              <a:gd name="connsiteY1" fmla="*/ 0 h 5053078"/>
              <a:gd name="connsiteX2" fmla="*/ 4601895 w 4601895"/>
              <a:gd name="connsiteY2" fmla="*/ 1372945 h 5053078"/>
              <a:gd name="connsiteX3" fmla="*/ 4601895 w 4601895"/>
              <a:gd name="connsiteY3" fmla="*/ 4853941 h 5053078"/>
              <a:gd name="connsiteX4" fmla="*/ 3192418 w 4601895"/>
              <a:gd name="connsiteY4" fmla="*/ 4840809 h 5053078"/>
              <a:gd name="connsiteX5" fmla="*/ 0 w 4601895"/>
              <a:gd name="connsiteY5" fmla="*/ 4850289 h 5053078"/>
              <a:gd name="connsiteX6" fmla="*/ 22979 w 4601895"/>
              <a:gd name="connsiteY6" fmla="*/ 0 h 5053078"/>
              <a:gd name="connsiteX0" fmla="*/ 22979 w 4601895"/>
              <a:gd name="connsiteY0" fmla="*/ 0 h 5053078"/>
              <a:gd name="connsiteX1" fmla="*/ 4584946 w 4601895"/>
              <a:gd name="connsiteY1" fmla="*/ 0 h 5053078"/>
              <a:gd name="connsiteX2" fmla="*/ 4601895 w 4601895"/>
              <a:gd name="connsiteY2" fmla="*/ 1372945 h 5053078"/>
              <a:gd name="connsiteX3" fmla="*/ 4601895 w 4601895"/>
              <a:gd name="connsiteY3" fmla="*/ 4853941 h 5053078"/>
              <a:gd name="connsiteX4" fmla="*/ 3192418 w 4601895"/>
              <a:gd name="connsiteY4" fmla="*/ 4840809 h 5053078"/>
              <a:gd name="connsiteX5" fmla="*/ 0 w 4601895"/>
              <a:gd name="connsiteY5" fmla="*/ 4850289 h 5053078"/>
              <a:gd name="connsiteX6" fmla="*/ 22979 w 4601895"/>
              <a:gd name="connsiteY6" fmla="*/ 0 h 5053078"/>
              <a:gd name="connsiteX0" fmla="*/ 22979 w 4601895"/>
              <a:gd name="connsiteY0" fmla="*/ 0 h 4853941"/>
              <a:gd name="connsiteX1" fmla="*/ 4584946 w 4601895"/>
              <a:gd name="connsiteY1" fmla="*/ 0 h 4853941"/>
              <a:gd name="connsiteX2" fmla="*/ 4601895 w 4601895"/>
              <a:gd name="connsiteY2" fmla="*/ 1372945 h 4853941"/>
              <a:gd name="connsiteX3" fmla="*/ 4601895 w 4601895"/>
              <a:gd name="connsiteY3" fmla="*/ 4853941 h 4853941"/>
              <a:gd name="connsiteX4" fmla="*/ 0 w 4601895"/>
              <a:gd name="connsiteY4" fmla="*/ 4850289 h 4853941"/>
              <a:gd name="connsiteX5" fmla="*/ 22979 w 4601895"/>
              <a:gd name="connsiteY5" fmla="*/ 0 h 4853941"/>
              <a:gd name="connsiteX0" fmla="*/ 8142 w 4587058"/>
              <a:gd name="connsiteY0" fmla="*/ 0 h 4856795"/>
              <a:gd name="connsiteX1" fmla="*/ 4570109 w 4587058"/>
              <a:gd name="connsiteY1" fmla="*/ 0 h 4856795"/>
              <a:gd name="connsiteX2" fmla="*/ 4587058 w 4587058"/>
              <a:gd name="connsiteY2" fmla="*/ 1372945 h 4856795"/>
              <a:gd name="connsiteX3" fmla="*/ 4587058 w 4587058"/>
              <a:gd name="connsiteY3" fmla="*/ 4853941 h 4856795"/>
              <a:gd name="connsiteX4" fmla="*/ 0 w 4587058"/>
              <a:gd name="connsiteY4" fmla="*/ 4856795 h 4856795"/>
              <a:gd name="connsiteX5" fmla="*/ 8142 w 4587058"/>
              <a:gd name="connsiteY5" fmla="*/ 0 h 4856795"/>
              <a:gd name="connsiteX0" fmla="*/ 0 w 4578916"/>
              <a:gd name="connsiteY0" fmla="*/ 0 h 4856795"/>
              <a:gd name="connsiteX1" fmla="*/ 4561967 w 4578916"/>
              <a:gd name="connsiteY1" fmla="*/ 0 h 4856795"/>
              <a:gd name="connsiteX2" fmla="*/ 4578916 w 4578916"/>
              <a:gd name="connsiteY2" fmla="*/ 1372945 h 4856795"/>
              <a:gd name="connsiteX3" fmla="*/ 4578916 w 4578916"/>
              <a:gd name="connsiteY3" fmla="*/ 4853941 h 4856795"/>
              <a:gd name="connsiteX4" fmla="*/ 36368 w 4578916"/>
              <a:gd name="connsiteY4" fmla="*/ 4856795 h 4856795"/>
              <a:gd name="connsiteX5" fmla="*/ 0 w 4578916"/>
              <a:gd name="connsiteY5" fmla="*/ 0 h 4856795"/>
              <a:gd name="connsiteX0" fmla="*/ 0 w 4578916"/>
              <a:gd name="connsiteY0" fmla="*/ 0 h 4853941"/>
              <a:gd name="connsiteX1" fmla="*/ 4561967 w 4578916"/>
              <a:gd name="connsiteY1" fmla="*/ 0 h 4853941"/>
              <a:gd name="connsiteX2" fmla="*/ 4578916 w 4578916"/>
              <a:gd name="connsiteY2" fmla="*/ 1372945 h 4853941"/>
              <a:gd name="connsiteX3" fmla="*/ 4578916 w 4578916"/>
              <a:gd name="connsiteY3" fmla="*/ 4853941 h 4853941"/>
              <a:gd name="connsiteX4" fmla="*/ 14113 w 4578916"/>
              <a:gd name="connsiteY4" fmla="*/ 4837276 h 4853941"/>
              <a:gd name="connsiteX5" fmla="*/ 0 w 4578916"/>
              <a:gd name="connsiteY5" fmla="*/ 0 h 4853941"/>
              <a:gd name="connsiteX0" fmla="*/ 0 w 4578916"/>
              <a:gd name="connsiteY0" fmla="*/ 13013 h 4866954"/>
              <a:gd name="connsiteX1" fmla="*/ 2917219 w 4578916"/>
              <a:gd name="connsiteY1" fmla="*/ 0 h 4866954"/>
              <a:gd name="connsiteX2" fmla="*/ 4561967 w 4578916"/>
              <a:gd name="connsiteY2" fmla="*/ 13013 h 4866954"/>
              <a:gd name="connsiteX3" fmla="*/ 4578916 w 4578916"/>
              <a:gd name="connsiteY3" fmla="*/ 1385958 h 4866954"/>
              <a:gd name="connsiteX4" fmla="*/ 4578916 w 4578916"/>
              <a:gd name="connsiteY4" fmla="*/ 4866954 h 4866954"/>
              <a:gd name="connsiteX5" fmla="*/ 14113 w 4578916"/>
              <a:gd name="connsiteY5" fmla="*/ 4850289 h 4866954"/>
              <a:gd name="connsiteX6" fmla="*/ 0 w 4578916"/>
              <a:gd name="connsiteY6" fmla="*/ 13013 h 4866954"/>
              <a:gd name="connsiteX0" fmla="*/ 0 w 4571497"/>
              <a:gd name="connsiteY0" fmla="*/ 1971458 h 4866954"/>
              <a:gd name="connsiteX1" fmla="*/ 2909800 w 4571497"/>
              <a:gd name="connsiteY1" fmla="*/ 0 h 4866954"/>
              <a:gd name="connsiteX2" fmla="*/ 4554548 w 4571497"/>
              <a:gd name="connsiteY2" fmla="*/ 13013 h 4866954"/>
              <a:gd name="connsiteX3" fmla="*/ 4571497 w 4571497"/>
              <a:gd name="connsiteY3" fmla="*/ 1385958 h 4866954"/>
              <a:gd name="connsiteX4" fmla="*/ 4571497 w 4571497"/>
              <a:gd name="connsiteY4" fmla="*/ 4866954 h 4866954"/>
              <a:gd name="connsiteX5" fmla="*/ 6694 w 4571497"/>
              <a:gd name="connsiteY5" fmla="*/ 4850289 h 4866954"/>
              <a:gd name="connsiteX6" fmla="*/ 0 w 4571497"/>
              <a:gd name="connsiteY6" fmla="*/ 1971458 h 4866954"/>
              <a:gd name="connsiteX0" fmla="*/ 0 w 4578916"/>
              <a:gd name="connsiteY0" fmla="*/ 1951939 h 4866954"/>
              <a:gd name="connsiteX1" fmla="*/ 2917219 w 4578916"/>
              <a:gd name="connsiteY1" fmla="*/ 0 h 4866954"/>
              <a:gd name="connsiteX2" fmla="*/ 4561967 w 4578916"/>
              <a:gd name="connsiteY2" fmla="*/ 13013 h 4866954"/>
              <a:gd name="connsiteX3" fmla="*/ 4578916 w 4578916"/>
              <a:gd name="connsiteY3" fmla="*/ 1385958 h 4866954"/>
              <a:gd name="connsiteX4" fmla="*/ 4578916 w 4578916"/>
              <a:gd name="connsiteY4" fmla="*/ 4866954 h 4866954"/>
              <a:gd name="connsiteX5" fmla="*/ 14113 w 4578916"/>
              <a:gd name="connsiteY5" fmla="*/ 4850289 h 4866954"/>
              <a:gd name="connsiteX6" fmla="*/ 0 w 4578916"/>
              <a:gd name="connsiteY6" fmla="*/ 1951939 h 4866954"/>
              <a:gd name="connsiteX0" fmla="*/ 0 w 4578916"/>
              <a:gd name="connsiteY0" fmla="*/ 1964951 h 4879966"/>
              <a:gd name="connsiteX1" fmla="*/ 3221369 w 4578916"/>
              <a:gd name="connsiteY1" fmla="*/ 0 h 4879966"/>
              <a:gd name="connsiteX2" fmla="*/ 4561967 w 4578916"/>
              <a:gd name="connsiteY2" fmla="*/ 26025 h 4879966"/>
              <a:gd name="connsiteX3" fmla="*/ 4578916 w 4578916"/>
              <a:gd name="connsiteY3" fmla="*/ 1398970 h 4879966"/>
              <a:gd name="connsiteX4" fmla="*/ 4578916 w 4578916"/>
              <a:gd name="connsiteY4" fmla="*/ 4879966 h 4879966"/>
              <a:gd name="connsiteX5" fmla="*/ 14113 w 4578916"/>
              <a:gd name="connsiteY5" fmla="*/ 4863301 h 4879966"/>
              <a:gd name="connsiteX6" fmla="*/ 0 w 4578916"/>
              <a:gd name="connsiteY6" fmla="*/ 1964951 h 4879966"/>
              <a:gd name="connsiteX0" fmla="*/ 0 w 4578916"/>
              <a:gd name="connsiteY0" fmla="*/ 1938926 h 4853941"/>
              <a:gd name="connsiteX1" fmla="*/ 3206532 w 4578916"/>
              <a:gd name="connsiteY1" fmla="*/ 19520 h 4853941"/>
              <a:gd name="connsiteX2" fmla="*/ 4561967 w 4578916"/>
              <a:gd name="connsiteY2" fmla="*/ 0 h 4853941"/>
              <a:gd name="connsiteX3" fmla="*/ 4578916 w 4578916"/>
              <a:gd name="connsiteY3" fmla="*/ 1372945 h 4853941"/>
              <a:gd name="connsiteX4" fmla="*/ 4578916 w 4578916"/>
              <a:gd name="connsiteY4" fmla="*/ 4853941 h 4853941"/>
              <a:gd name="connsiteX5" fmla="*/ 14113 w 4578916"/>
              <a:gd name="connsiteY5" fmla="*/ 4837276 h 4853941"/>
              <a:gd name="connsiteX6" fmla="*/ 0 w 4578916"/>
              <a:gd name="connsiteY6" fmla="*/ 1938926 h 4853941"/>
              <a:gd name="connsiteX0" fmla="*/ 0 w 4578916"/>
              <a:gd name="connsiteY0" fmla="*/ 1958445 h 4873460"/>
              <a:gd name="connsiteX1" fmla="*/ 3213951 w 4578916"/>
              <a:gd name="connsiteY1" fmla="*/ 0 h 4873460"/>
              <a:gd name="connsiteX2" fmla="*/ 4561967 w 4578916"/>
              <a:gd name="connsiteY2" fmla="*/ 19519 h 4873460"/>
              <a:gd name="connsiteX3" fmla="*/ 4578916 w 4578916"/>
              <a:gd name="connsiteY3" fmla="*/ 1392464 h 4873460"/>
              <a:gd name="connsiteX4" fmla="*/ 4578916 w 4578916"/>
              <a:gd name="connsiteY4" fmla="*/ 4873460 h 4873460"/>
              <a:gd name="connsiteX5" fmla="*/ 14113 w 4578916"/>
              <a:gd name="connsiteY5" fmla="*/ 4856795 h 4873460"/>
              <a:gd name="connsiteX6" fmla="*/ 0 w 4578916"/>
              <a:gd name="connsiteY6" fmla="*/ 1958445 h 4873460"/>
              <a:gd name="connsiteX0" fmla="*/ 0 w 4605145"/>
              <a:gd name="connsiteY0" fmla="*/ 639492 h 4873460"/>
              <a:gd name="connsiteX1" fmla="*/ 3240180 w 4605145"/>
              <a:gd name="connsiteY1" fmla="*/ 0 h 4873460"/>
              <a:gd name="connsiteX2" fmla="*/ 4588196 w 4605145"/>
              <a:gd name="connsiteY2" fmla="*/ 19519 h 4873460"/>
              <a:gd name="connsiteX3" fmla="*/ 4605145 w 4605145"/>
              <a:gd name="connsiteY3" fmla="*/ 1392464 h 4873460"/>
              <a:gd name="connsiteX4" fmla="*/ 4605145 w 4605145"/>
              <a:gd name="connsiteY4" fmla="*/ 4873460 h 4873460"/>
              <a:gd name="connsiteX5" fmla="*/ 40342 w 4605145"/>
              <a:gd name="connsiteY5" fmla="*/ 4856795 h 4873460"/>
              <a:gd name="connsiteX6" fmla="*/ 0 w 4605145"/>
              <a:gd name="connsiteY6" fmla="*/ 639492 h 4873460"/>
              <a:gd name="connsiteX0" fmla="*/ 0 w 4605145"/>
              <a:gd name="connsiteY0" fmla="*/ 619973 h 4853941"/>
              <a:gd name="connsiteX1" fmla="*/ 1028204 w 4605145"/>
              <a:gd name="connsiteY1" fmla="*/ 3486 h 4853941"/>
              <a:gd name="connsiteX2" fmla="*/ 4588196 w 4605145"/>
              <a:gd name="connsiteY2" fmla="*/ 0 h 4853941"/>
              <a:gd name="connsiteX3" fmla="*/ 4605145 w 4605145"/>
              <a:gd name="connsiteY3" fmla="*/ 1372945 h 4853941"/>
              <a:gd name="connsiteX4" fmla="*/ 4605145 w 4605145"/>
              <a:gd name="connsiteY4" fmla="*/ 4853941 h 4853941"/>
              <a:gd name="connsiteX5" fmla="*/ 40342 w 4605145"/>
              <a:gd name="connsiteY5" fmla="*/ 4837276 h 4853941"/>
              <a:gd name="connsiteX6" fmla="*/ 0 w 4605145"/>
              <a:gd name="connsiteY6" fmla="*/ 619973 h 4853941"/>
              <a:gd name="connsiteX0" fmla="*/ 0 w 4605145"/>
              <a:gd name="connsiteY0" fmla="*/ 619973 h 4853941"/>
              <a:gd name="connsiteX1" fmla="*/ 1028204 w 4605145"/>
              <a:gd name="connsiteY1" fmla="*/ 3486 h 4853941"/>
              <a:gd name="connsiteX2" fmla="*/ 4588196 w 4605145"/>
              <a:gd name="connsiteY2" fmla="*/ 0 h 4853941"/>
              <a:gd name="connsiteX3" fmla="*/ 4605145 w 4605145"/>
              <a:gd name="connsiteY3" fmla="*/ 1372945 h 4853941"/>
              <a:gd name="connsiteX4" fmla="*/ 4605145 w 4605145"/>
              <a:gd name="connsiteY4" fmla="*/ 4853941 h 4853941"/>
              <a:gd name="connsiteX5" fmla="*/ 5371 w 4605145"/>
              <a:gd name="connsiteY5" fmla="*/ 4837276 h 4853941"/>
              <a:gd name="connsiteX6" fmla="*/ 0 w 4605145"/>
              <a:gd name="connsiteY6" fmla="*/ 619973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05145" h="4853941">
                <a:moveTo>
                  <a:pt x="0" y="619973"/>
                </a:moveTo>
                <a:lnTo>
                  <a:pt x="1028204" y="3486"/>
                </a:lnTo>
                <a:lnTo>
                  <a:pt x="4588196" y="0"/>
                </a:lnTo>
                <a:lnTo>
                  <a:pt x="4605145" y="1372945"/>
                </a:lnTo>
                <a:lnTo>
                  <a:pt x="4605145" y="4853941"/>
                </a:lnTo>
                <a:lnTo>
                  <a:pt x="5371" y="4837276"/>
                </a:lnTo>
                <a:cubicBezTo>
                  <a:pt x="667" y="3224851"/>
                  <a:pt x="4704" y="2232398"/>
                  <a:pt x="0" y="619973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37197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hank You 4">
    <p:bg>
      <p:bgPr>
        <a:solidFill>
          <a:srgbClr val="00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2816D8C-2593-E7BE-B0AB-E4CBDDE9CC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3949" y="2122014"/>
            <a:ext cx="4135319" cy="990000"/>
          </a:xfrm>
        </p:spPr>
        <p:txBody>
          <a:bodyPr lIns="0" anchor="t">
            <a:noAutofit/>
          </a:bodyPr>
          <a:lstStyle>
            <a:lvl1pPr>
              <a:defRPr lang="en-GB" sz="6000" dirty="0">
                <a:solidFill>
                  <a:schemeClr val="bg1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you.</a:t>
            </a:r>
            <a:endParaRPr lang="en-GB"/>
          </a:p>
        </p:txBody>
      </p:sp>
      <p:pic>
        <p:nvPicPr>
          <p:cNvPr id="8" name="Graphic 11">
            <a:extLst>
              <a:ext uri="{FF2B5EF4-FFF2-40B4-BE49-F238E27FC236}">
                <a16:creationId xmlns:a16="http://schemas.microsoft.com/office/drawing/2014/main" id="{040BDE55-27C8-41F7-C17C-EFFE71D3A4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9495" y="3230907"/>
            <a:ext cx="2561237" cy="115718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9A474A3B-3B7D-2218-6FF2-17981A6CB00B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4300CA2-05A6-AC15-C0DA-02DCCA9694E4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209D129-B9D4-53E2-FD6F-DF745E996592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B1E6F97-02A6-F90F-DDC7-FEE84E95FA44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10" name="Picture Placeholder 28">
            <a:extLst>
              <a:ext uri="{FF2B5EF4-FFF2-40B4-BE49-F238E27FC236}">
                <a16:creationId xmlns:a16="http://schemas.microsoft.com/office/drawing/2014/main" id="{2C7C03C0-DD3A-999B-04F7-CA335025143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54594" y="1"/>
            <a:ext cx="5758131" cy="6876000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64699 w 4643615"/>
              <a:gd name="connsiteY0" fmla="*/ 0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64699 w 4643615"/>
              <a:gd name="connsiteY6" fmla="*/ 0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780445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3615" h="4853941">
                <a:moveTo>
                  <a:pt x="1616" y="1905"/>
                </a:moveTo>
                <a:lnTo>
                  <a:pt x="4626666" y="0"/>
                </a:lnTo>
                <a:lnTo>
                  <a:pt x="4643615" y="1372945"/>
                </a:lnTo>
                <a:lnTo>
                  <a:pt x="4643615" y="4853941"/>
                </a:lnTo>
                <a:lnTo>
                  <a:pt x="780445" y="4840809"/>
                </a:lnTo>
                <a:cubicBezTo>
                  <a:pt x="53027" y="4396676"/>
                  <a:pt x="1092031" y="5005335"/>
                  <a:pt x="0" y="4374208"/>
                </a:cubicBezTo>
                <a:cubicBezTo>
                  <a:pt x="539" y="2916774"/>
                  <a:pt x="1077" y="1459339"/>
                  <a:pt x="1616" y="1905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18589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hank You 4">
    <p:bg>
      <p:bgPr>
        <a:solidFill>
          <a:srgbClr val="00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2816D8C-2593-E7BE-B0AB-E4CBDDE9CC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3949" y="2122014"/>
            <a:ext cx="4135319" cy="990000"/>
          </a:xfrm>
        </p:spPr>
        <p:txBody>
          <a:bodyPr lIns="0" anchor="t">
            <a:noAutofit/>
          </a:bodyPr>
          <a:lstStyle>
            <a:lvl1pPr>
              <a:defRPr lang="en-GB" sz="6000" dirty="0">
                <a:solidFill>
                  <a:schemeClr val="bg1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you.</a:t>
            </a:r>
            <a:endParaRPr lang="en-GB"/>
          </a:p>
        </p:txBody>
      </p:sp>
      <p:pic>
        <p:nvPicPr>
          <p:cNvPr id="8" name="Graphic 11">
            <a:extLst>
              <a:ext uri="{FF2B5EF4-FFF2-40B4-BE49-F238E27FC236}">
                <a16:creationId xmlns:a16="http://schemas.microsoft.com/office/drawing/2014/main" id="{040BDE55-27C8-41F7-C17C-EFFE71D3A4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9495" y="3230907"/>
            <a:ext cx="2561237" cy="115718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9BEF9C60-F934-CE36-E7D3-90F2A63C32A6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21F0DAA-B8DB-7B3D-00EC-70958B5B8AA8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DCB7C04-530D-A91C-3C9B-92808302651B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07E0AD-0888-4B4A-3AA1-849507B58BED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10" name="Picture Placeholder 28">
            <a:extLst>
              <a:ext uri="{FF2B5EF4-FFF2-40B4-BE49-F238E27FC236}">
                <a16:creationId xmlns:a16="http://schemas.microsoft.com/office/drawing/2014/main" id="{D53DA2D6-86FA-456A-EF26-1B36481ABF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22844" y="1"/>
            <a:ext cx="7089882" cy="6876000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64699 w 4643615"/>
              <a:gd name="connsiteY0" fmla="*/ 0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64699 w 4643615"/>
              <a:gd name="connsiteY6" fmla="*/ 0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780445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19385 w 4661384"/>
              <a:gd name="connsiteY0" fmla="*/ 1905 h 5038322"/>
              <a:gd name="connsiteX1" fmla="*/ 4644435 w 4661384"/>
              <a:gd name="connsiteY1" fmla="*/ 0 h 5038322"/>
              <a:gd name="connsiteX2" fmla="*/ 4661384 w 4661384"/>
              <a:gd name="connsiteY2" fmla="*/ 1372945 h 5038322"/>
              <a:gd name="connsiteX3" fmla="*/ 4661384 w 4661384"/>
              <a:gd name="connsiteY3" fmla="*/ 4853941 h 5038322"/>
              <a:gd name="connsiteX4" fmla="*/ 798214 w 4661384"/>
              <a:gd name="connsiteY4" fmla="*/ 4840809 h 5038322"/>
              <a:gd name="connsiteX5" fmla="*/ 0 w 4661384"/>
              <a:gd name="connsiteY5" fmla="*/ 4833056 h 5038322"/>
              <a:gd name="connsiteX6" fmla="*/ 19385 w 4661384"/>
              <a:gd name="connsiteY6" fmla="*/ 1905 h 5038322"/>
              <a:gd name="connsiteX0" fmla="*/ 19385 w 4661384"/>
              <a:gd name="connsiteY0" fmla="*/ 1905 h 4853941"/>
              <a:gd name="connsiteX1" fmla="*/ 4644435 w 4661384"/>
              <a:gd name="connsiteY1" fmla="*/ 0 h 4853941"/>
              <a:gd name="connsiteX2" fmla="*/ 4661384 w 4661384"/>
              <a:gd name="connsiteY2" fmla="*/ 1372945 h 4853941"/>
              <a:gd name="connsiteX3" fmla="*/ 4661384 w 4661384"/>
              <a:gd name="connsiteY3" fmla="*/ 4853941 h 4853941"/>
              <a:gd name="connsiteX4" fmla="*/ 0 w 4661384"/>
              <a:gd name="connsiteY4" fmla="*/ 4833056 h 4853941"/>
              <a:gd name="connsiteX5" fmla="*/ 19385 w 4661384"/>
              <a:gd name="connsiteY5" fmla="*/ 1905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61384" h="4853941">
                <a:moveTo>
                  <a:pt x="19385" y="1905"/>
                </a:moveTo>
                <a:lnTo>
                  <a:pt x="4644435" y="0"/>
                </a:lnTo>
                <a:lnTo>
                  <a:pt x="4661384" y="1372945"/>
                </a:lnTo>
                <a:lnTo>
                  <a:pt x="4661384" y="4853941"/>
                </a:lnTo>
                <a:lnTo>
                  <a:pt x="0" y="4833056"/>
                </a:lnTo>
                <a:cubicBezTo>
                  <a:pt x="539" y="3375622"/>
                  <a:pt x="18846" y="1459339"/>
                  <a:pt x="19385" y="1905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35149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998EB54-0F58-441A-8144-11615353638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74257" y="3702319"/>
            <a:ext cx="6843487" cy="381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  <a:lvl2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2pPr>
            <a:lvl3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3pPr>
            <a:lvl4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Description goes here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12FCD5A-D75B-4B19-A0CD-3722DB639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4257" y="2401252"/>
            <a:ext cx="6843486" cy="970378"/>
          </a:xfrm>
        </p:spPr>
        <p:txBody>
          <a:bodyPr vert="horz" lIns="0" tIns="45720" rIns="91440" bIns="45720" rtlCol="0" anchor="b">
            <a:noAutofit/>
          </a:bodyPr>
          <a:lstStyle>
            <a:lvl1pPr algn="ctr">
              <a:defRPr lang="en-GB" sz="4000" dirty="0">
                <a:solidFill>
                  <a:schemeClr val="tx2"/>
                </a:solidFill>
              </a:defRPr>
            </a:lvl1pPr>
          </a:lstStyle>
          <a:p>
            <a:pPr lvl="0" algn="ctr">
              <a:spcBef>
                <a:spcPts val="600"/>
              </a:spcBef>
            </a:pPr>
            <a:r>
              <a:rPr lang="en-US"/>
              <a:t>Slide divider option-3</a:t>
            </a: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157D2C0-3726-7930-ABE8-40D5FC47461D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5046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hank You 4">
    <p:bg>
      <p:bgPr>
        <a:solidFill>
          <a:srgbClr val="00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11">
            <a:extLst>
              <a:ext uri="{FF2B5EF4-FFF2-40B4-BE49-F238E27FC236}">
                <a16:creationId xmlns:a16="http://schemas.microsoft.com/office/drawing/2014/main" id="{040BDE55-27C8-41F7-C17C-EFFE71D3A4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9495" y="3230907"/>
            <a:ext cx="2561237" cy="115718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9A474A3B-3B7D-2218-6FF2-17981A6CB00B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4300CA2-05A6-AC15-C0DA-02DCCA9694E4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209D129-B9D4-53E2-FD6F-DF745E996592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B1E6F97-02A6-F90F-DDC7-FEE84E95FA44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pic>
        <p:nvPicPr>
          <p:cNvPr id="9" name="Picture 8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60E20E02-BA4D-4AFF-D25B-A5F2BB9934D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3" y="1525588"/>
            <a:ext cx="4406591" cy="1592262"/>
          </a:xfrm>
          <a:prstGeom prst="rect">
            <a:avLst/>
          </a:prstGeom>
        </p:spPr>
      </p:pic>
      <p:sp>
        <p:nvSpPr>
          <p:cNvPr id="10" name="Picture Placeholder 26">
            <a:extLst>
              <a:ext uri="{FF2B5EF4-FFF2-40B4-BE49-F238E27FC236}">
                <a16:creationId xmlns:a16="http://schemas.microsoft.com/office/drawing/2014/main" id="{2E585323-66DA-3526-B1A1-BC77B371FA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47240" y="446187"/>
            <a:ext cx="4384436" cy="5965626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7 h 7347601"/>
              <a:gd name="connsiteX1" fmla="*/ 2724883 w 5400119"/>
              <a:gd name="connsiteY1" fmla="*/ 0 h 7347601"/>
              <a:gd name="connsiteX2" fmla="*/ 5400119 w 5400119"/>
              <a:gd name="connsiteY2" fmla="*/ 1887327 h 7347601"/>
              <a:gd name="connsiteX3" fmla="*/ 5400119 w 5400119"/>
              <a:gd name="connsiteY3" fmla="*/ 5464566 h 7347601"/>
              <a:gd name="connsiteX4" fmla="*/ 2691728 w 5400119"/>
              <a:gd name="connsiteY4" fmla="*/ 7347601 h 7347601"/>
              <a:gd name="connsiteX5" fmla="*/ 0 w 5400119"/>
              <a:gd name="connsiteY5" fmla="*/ 5458240 h 7347601"/>
              <a:gd name="connsiteX6" fmla="*/ 0 w 5400119"/>
              <a:gd name="connsiteY6" fmla="*/ 1887327 h 7347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00119" h="7347601">
                <a:moveTo>
                  <a:pt x="0" y="1887327"/>
                </a:moveTo>
                <a:cubicBezTo>
                  <a:pt x="807954" y="1387227"/>
                  <a:pt x="1673244" y="672112"/>
                  <a:pt x="2724883" y="0"/>
                </a:cubicBezTo>
                <a:lnTo>
                  <a:pt x="5400119" y="1887327"/>
                </a:lnTo>
                <a:lnTo>
                  <a:pt x="5400119" y="5464566"/>
                </a:lnTo>
                <a:lnTo>
                  <a:pt x="2691728" y="7347601"/>
                </a:lnTo>
                <a:lnTo>
                  <a:pt x="0" y="5458240"/>
                </a:lnTo>
                <a:lnTo>
                  <a:pt x="0" y="188732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86366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hank You 4">
    <p:bg>
      <p:bgPr>
        <a:solidFill>
          <a:srgbClr val="00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BEF9C60-F934-CE36-E7D3-90F2A63C32A6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21F0DAA-B8DB-7B3D-00EC-70958B5B8AA8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DCB7C04-530D-A91C-3C9B-92808302651B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07E0AD-0888-4B4A-3AA1-849507B58BED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AB6B0E12-4549-C484-E1CF-302432E91F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2442" y="1581310"/>
            <a:ext cx="7407117" cy="1320480"/>
          </a:xfrm>
        </p:spPr>
        <p:txBody>
          <a:bodyPr lIns="0" anchor="t">
            <a:noAutofit/>
          </a:bodyPr>
          <a:lstStyle>
            <a:lvl1pPr algn="ctr">
              <a:defRPr lang="en-GB" sz="9600" dirty="0">
                <a:solidFill>
                  <a:schemeClr val="bg1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</a:t>
            </a:r>
            <a:endParaRPr lang="en-GB"/>
          </a:p>
        </p:txBody>
      </p:sp>
      <p:pic>
        <p:nvPicPr>
          <p:cNvPr id="9" name="Graphic 11">
            <a:extLst>
              <a:ext uri="{FF2B5EF4-FFF2-40B4-BE49-F238E27FC236}">
                <a16:creationId xmlns:a16="http://schemas.microsoft.com/office/drawing/2014/main" id="{A6999693-35CE-7931-6E42-831BC5BFE3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15382" y="4255345"/>
            <a:ext cx="2561237" cy="1157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0805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45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Thank You 4">
    <p:bg>
      <p:bgPr>
        <a:solidFill>
          <a:srgbClr val="00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BEF9C60-F934-CE36-E7D3-90F2A63C32A6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21F0DAA-B8DB-7B3D-00EC-70958B5B8AA8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DCB7C04-530D-A91C-3C9B-92808302651B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07E0AD-0888-4B4A-3AA1-849507B58BED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pic>
        <p:nvPicPr>
          <p:cNvPr id="9" name="Graphic 11">
            <a:extLst>
              <a:ext uri="{FF2B5EF4-FFF2-40B4-BE49-F238E27FC236}">
                <a16:creationId xmlns:a16="http://schemas.microsoft.com/office/drawing/2014/main" id="{A6999693-35CE-7931-6E42-831BC5BFE3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15382" y="4255345"/>
            <a:ext cx="2561237" cy="11571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A946EB5-3976-15F4-ECAD-4EF70F60F59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63000" y="1381670"/>
            <a:ext cx="5666000" cy="204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2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45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1">
            <a:extLst>
              <a:ext uri="{FF2B5EF4-FFF2-40B4-BE49-F238E27FC236}">
                <a16:creationId xmlns:a16="http://schemas.microsoft.com/office/drawing/2014/main" id="{4A1C4D03-1D10-8CFE-10B6-2C24A1EFA4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2455" y="3230907"/>
            <a:ext cx="2561237" cy="115718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2C38F0E-785B-3083-4580-75E89B21181C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7C9EBAF-C5F3-7A23-5E45-D7826522736B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E805769-A47F-04E2-56EA-57FBBA4926EC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C8F09C1-C8AA-2972-8F35-93E5633CAAAD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2F32A81F-69FE-6A9F-FAAD-98885AD626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3949" y="2122014"/>
            <a:ext cx="4135319" cy="990000"/>
          </a:xfrm>
        </p:spPr>
        <p:txBody>
          <a:bodyPr lIns="0" anchor="t">
            <a:noAutofit/>
          </a:bodyPr>
          <a:lstStyle>
            <a:lvl1pPr>
              <a:defRPr lang="en-GB" sz="6000" dirty="0">
                <a:solidFill>
                  <a:schemeClr val="bg1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you.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29008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067" userDrawn="1">
          <p15:clr>
            <a:srgbClr val="FBAE40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DFDCD53E-B970-474F-A296-7F5D3D3670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6241" y="2596681"/>
            <a:ext cx="4135319" cy="990000"/>
          </a:xfrm>
        </p:spPr>
        <p:txBody>
          <a:bodyPr lIns="0" anchor="t">
            <a:noAutofit/>
          </a:bodyPr>
          <a:lstStyle>
            <a:lvl1pPr>
              <a:defRPr lang="en-GB" sz="6000" dirty="0">
                <a:solidFill>
                  <a:schemeClr val="bg1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you.</a:t>
            </a:r>
            <a:endParaRPr lang="en-GB"/>
          </a:p>
        </p:txBody>
      </p:sp>
      <p:pic>
        <p:nvPicPr>
          <p:cNvPr id="2" name="Graphic 11">
            <a:extLst>
              <a:ext uri="{FF2B5EF4-FFF2-40B4-BE49-F238E27FC236}">
                <a16:creationId xmlns:a16="http://schemas.microsoft.com/office/drawing/2014/main" id="{B860FD92-9D84-808A-4985-1FC06945F1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3460" y="74011"/>
            <a:ext cx="2561237" cy="1157186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33630BE5-B71B-535C-DA40-DBAC233FC013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66FC056-94C3-99B4-1F71-659A86726CA6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FB1FFB2-41C7-5AC5-60CC-9048898A9CB6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8593155-557C-0468-6023-66CDA2D9C732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034132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theme" Target="../theme/theme1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512267-2733-8627-BBE5-C54372BE6293}"/>
              </a:ext>
            </a:extLst>
          </p:cNvPr>
          <p:cNvSpPr/>
          <p:nvPr userDrawn="1"/>
        </p:nvSpPr>
        <p:spPr>
          <a:xfrm>
            <a:off x="0" y="6489700"/>
            <a:ext cx="12192000" cy="368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3962B6-595A-4E12-A0A9-6972DDBE6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001" y="388800"/>
            <a:ext cx="11303999" cy="990001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30104F-10D5-4E69-8AD4-DB626BE7DA18}"/>
              </a:ext>
            </a:extLst>
          </p:cNvPr>
          <p:cNvSpPr txBox="1"/>
          <p:nvPr userDrawn="1"/>
        </p:nvSpPr>
        <p:spPr>
          <a:xfrm>
            <a:off x="442800" y="6612295"/>
            <a:ext cx="2628925" cy="123111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defPPr>
              <a:defRPr lang="en-US"/>
            </a:defPPr>
            <a:lvl1pPr>
              <a:defRPr sz="800" b="1">
                <a:solidFill>
                  <a:schemeClr val="bg2"/>
                </a:solidFill>
                <a:ea typeface="Cambria" panose="02040503050406030204" pitchFamily="18" charset="0"/>
                <a:cs typeface="Georgia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14F82A-B1F0-497E-B440-1AC0EA5CDB07}" type="slidenum">
              <a:rPr lang="en-US" b="0" smtClean="0">
                <a:solidFill>
                  <a:schemeClr val="bg1"/>
                </a:solidFill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b="0">
                <a:solidFill>
                  <a:schemeClr val="bg1"/>
                </a:solidFill>
              </a:rPr>
              <a:t>          </a:t>
            </a:r>
            <a:r>
              <a:rPr lang="en-US" b="0">
                <a:solidFill>
                  <a:schemeClr val="bg1"/>
                </a:solidFill>
                <a:ea typeface="Cambria" panose="02040503050406030204" pitchFamily="18" charset="0"/>
                <a:cs typeface="Calibri" charset="0"/>
              </a:rPr>
              <a:t>Copyright © 2024 Genpact. All Rights Reserved.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4D6728C-E3C6-4747-8236-8CE4E25255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000" y="1799999"/>
            <a:ext cx="11303999" cy="432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empower - DO NOT DELETE!!!" hidden="1">
            <a:extLst>
              <a:ext uri="{FF2B5EF4-FFF2-40B4-BE49-F238E27FC236}">
                <a16:creationId xmlns:a16="http://schemas.microsoft.com/office/drawing/2014/main" id="{F8138B8F-DC43-4331-9714-179CEC0AB132}"/>
              </a:ext>
            </a:extLst>
          </p:cNvPr>
          <p:cNvSpPr/>
          <p:nvPr userDrawn="1">
            <p:custDataLst>
              <p:tags r:id="rId96"/>
            </p:custDataLst>
          </p:nvPr>
        </p:nvSpPr>
        <p:spPr>
          <a:xfrm>
            <a:off x="0" y="0"/>
            <a:ext cx="0" cy="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4CC13D6-A224-76C0-A4B3-75BE8D9D0BE7}"/>
              </a:ext>
            </a:extLst>
          </p:cNvPr>
          <p:cNvPicPr>
            <a:picLocks noChangeAspect="1"/>
          </p:cNvPicPr>
          <p:nvPr userDrawn="1"/>
        </p:nvPicPr>
        <p:blipFill>
          <a:blip r:embed="rId97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8"/>
              </a:ext>
            </a:extLst>
          </a:blip>
          <a:stretch>
            <a:fillRect/>
          </a:stretch>
        </p:blipFill>
        <p:spPr>
          <a:xfrm>
            <a:off x="11026848" y="6568968"/>
            <a:ext cx="720000" cy="209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583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14" r:id="rId1"/>
    <p:sldLayoutId id="2147484536" r:id="rId2"/>
    <p:sldLayoutId id="2147484537" r:id="rId3"/>
    <p:sldLayoutId id="2147484534" r:id="rId4"/>
    <p:sldLayoutId id="2147484112" r:id="rId5"/>
    <p:sldLayoutId id="2147484373" r:id="rId6"/>
    <p:sldLayoutId id="2147484533" r:id="rId7"/>
    <p:sldLayoutId id="2147484375" r:id="rId8"/>
    <p:sldLayoutId id="2147484115" r:id="rId9"/>
    <p:sldLayoutId id="2147484119" r:id="rId10"/>
    <p:sldLayoutId id="2147484409" r:id="rId11"/>
    <p:sldLayoutId id="2147484118" r:id="rId12"/>
    <p:sldLayoutId id="2147484361" r:id="rId13"/>
    <p:sldLayoutId id="2147484410" r:id="rId14"/>
    <p:sldLayoutId id="2147484127" r:id="rId15"/>
    <p:sldLayoutId id="2147484120" r:id="rId16"/>
    <p:sldLayoutId id="2147484121" r:id="rId17"/>
    <p:sldLayoutId id="2147484360" r:id="rId18"/>
    <p:sldLayoutId id="2147484457" r:id="rId19"/>
    <p:sldLayoutId id="2147484402" r:id="rId20"/>
    <p:sldLayoutId id="2147484122" r:id="rId21"/>
    <p:sldLayoutId id="2147484408" r:id="rId22"/>
    <p:sldLayoutId id="2147484129" r:id="rId23"/>
    <p:sldLayoutId id="2147484369" r:id="rId24"/>
    <p:sldLayoutId id="2147484366" r:id="rId25"/>
    <p:sldLayoutId id="2147484367" r:id="rId26"/>
    <p:sldLayoutId id="2147484365" r:id="rId27"/>
    <p:sldLayoutId id="2147484126" r:id="rId28"/>
    <p:sldLayoutId id="2147484382" r:id="rId29"/>
    <p:sldLayoutId id="2147484407" r:id="rId30"/>
    <p:sldLayoutId id="2147484383" r:id="rId31"/>
    <p:sldLayoutId id="2147484384" r:id="rId32"/>
    <p:sldLayoutId id="2147484385" r:id="rId33"/>
    <p:sldLayoutId id="2147484123" r:id="rId34"/>
    <p:sldLayoutId id="2147484406" r:id="rId35"/>
    <p:sldLayoutId id="2147484368" r:id="rId36"/>
    <p:sldLayoutId id="2147484133" r:id="rId37"/>
    <p:sldLayoutId id="2147484356" r:id="rId38"/>
    <p:sldLayoutId id="2147484468" r:id="rId39"/>
    <p:sldLayoutId id="2147484117" r:id="rId40"/>
    <p:sldLayoutId id="2147484116" r:id="rId41"/>
    <p:sldLayoutId id="2147484525" r:id="rId42"/>
    <p:sldLayoutId id="2147484520" r:id="rId43"/>
    <p:sldLayoutId id="2147484527" r:id="rId44"/>
    <p:sldLayoutId id="2147484530" r:id="rId45"/>
    <p:sldLayoutId id="2147484529" r:id="rId46"/>
    <p:sldLayoutId id="2147484514" r:id="rId47"/>
    <p:sldLayoutId id="2147484515" r:id="rId48"/>
    <p:sldLayoutId id="2147484516" r:id="rId49"/>
    <p:sldLayoutId id="2147484474" r:id="rId50"/>
    <p:sldLayoutId id="2147484517" r:id="rId51"/>
    <p:sldLayoutId id="2147484518" r:id="rId52"/>
    <p:sldLayoutId id="2147484519" r:id="rId53"/>
    <p:sldLayoutId id="2147484475" r:id="rId54"/>
    <p:sldLayoutId id="2147484476" r:id="rId55"/>
    <p:sldLayoutId id="2147484478" r:id="rId56"/>
    <p:sldLayoutId id="2147484482" r:id="rId57"/>
    <p:sldLayoutId id="2147484483" r:id="rId58"/>
    <p:sldLayoutId id="2147484484" r:id="rId59"/>
    <p:sldLayoutId id="2147484485" r:id="rId60"/>
    <p:sldLayoutId id="2147484486" r:id="rId61"/>
    <p:sldLayoutId id="2147484487" r:id="rId62"/>
    <p:sldLayoutId id="2147484488" r:id="rId63"/>
    <p:sldLayoutId id="2147484489" r:id="rId64"/>
    <p:sldLayoutId id="2147484490" r:id="rId65"/>
    <p:sldLayoutId id="2147484491" r:id="rId66"/>
    <p:sldLayoutId id="2147484492" r:id="rId67"/>
    <p:sldLayoutId id="2147484493" r:id="rId68"/>
    <p:sldLayoutId id="2147484495" r:id="rId69"/>
    <p:sldLayoutId id="2147484496" r:id="rId70"/>
    <p:sldLayoutId id="2147484497" r:id="rId71"/>
    <p:sldLayoutId id="2147484498" r:id="rId72"/>
    <p:sldLayoutId id="2147484499" r:id="rId73"/>
    <p:sldLayoutId id="2147484500" r:id="rId74"/>
    <p:sldLayoutId id="2147484501" r:id="rId75"/>
    <p:sldLayoutId id="2147484502" r:id="rId76"/>
    <p:sldLayoutId id="2147484503" r:id="rId77"/>
    <p:sldLayoutId id="2147484504" r:id="rId78"/>
    <p:sldLayoutId id="2147484505" r:id="rId79"/>
    <p:sldLayoutId id="2147484506" r:id="rId80"/>
    <p:sldLayoutId id="2147484507" r:id="rId81"/>
    <p:sldLayoutId id="2147484508" r:id="rId82"/>
    <p:sldLayoutId id="2147484509" r:id="rId83"/>
    <p:sldLayoutId id="2147484510" r:id="rId84"/>
    <p:sldLayoutId id="2147484511" r:id="rId85"/>
    <p:sldLayoutId id="2147484522" r:id="rId86"/>
    <p:sldLayoutId id="2147484523" r:id="rId87"/>
    <p:sldLayoutId id="2147484524" r:id="rId88"/>
    <p:sldLayoutId id="2147484528" r:id="rId89"/>
    <p:sldLayoutId id="2147484526" r:id="rId90"/>
    <p:sldLayoutId id="2147484531" r:id="rId91"/>
    <p:sldLayoutId id="2147484532" r:id="rId92"/>
    <p:sldLayoutId id="2147484512" r:id="rId93"/>
    <p:sldLayoutId id="2147484513" r:id="rId94"/>
  </p:sldLayoutIdLst>
  <p:hf sldNum="0" hdr="0" ftr="0" dt="0"/>
  <p:txStyles>
    <p:title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bg1"/>
        </a:buClr>
        <a:buSzPct val="100000"/>
        <a:buFont typeface="Arial" panose="020B0604020202020204" pitchFamily="34" charset="0"/>
        <a:buNone/>
        <a:defRPr lang="en-GB" sz="3200" b="0" kern="1200" dirty="0">
          <a:solidFill>
            <a:schemeClr val="tx2"/>
          </a:solidFill>
          <a:latin typeface="+mj-lt"/>
          <a:ea typeface="Cambria" panose="02040503050406030204" pitchFamily="18" charset="0"/>
          <a:cs typeface="Calibri" panose="020F0502020204030204" pitchFamily="34" charset="0"/>
        </a:defRPr>
      </a:lvl1pPr>
    </p:titleStyle>
    <p:bodyStyle>
      <a:lvl1pPr marL="0" indent="0" algn="l" defTabSz="914400" rtl="0" eaLnBrk="1" latinLnBrk="0" hangingPunct="1">
        <a:lnSpc>
          <a:spcPct val="105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Arial" panose="020B0604020202020204" pitchFamily="34" charset="0"/>
        <a:buNone/>
        <a:defRPr lang="en-US" sz="1400" b="0" kern="1200" dirty="0">
          <a:solidFill>
            <a:schemeClr val="tx2"/>
          </a:solidFill>
          <a:latin typeface="+mn-lt"/>
          <a:ea typeface="Cambria" panose="02040503050406030204" pitchFamily="18" charset="0"/>
          <a:cs typeface="Calibri" panose="020F0502020204030204" pitchFamily="34" charset="0"/>
        </a:defRPr>
      </a:lvl1pPr>
      <a:lvl2pPr marL="252000" indent="-252000" algn="l" defTabSz="914400" rtl="0" eaLnBrk="1" latinLnBrk="0" hangingPunct="1">
        <a:lnSpc>
          <a:spcPct val="105000"/>
        </a:lnSpc>
        <a:spcBef>
          <a:spcPts val="120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■"/>
        <a:defRPr lang="en-US" sz="1400" b="0" kern="1200" dirty="0">
          <a:solidFill>
            <a:schemeClr val="tx2"/>
          </a:solidFill>
          <a:latin typeface="+mn-lt"/>
          <a:ea typeface="Cambria" panose="02040503050406030204" pitchFamily="18" charset="0"/>
          <a:cs typeface="Calibri" panose="020F0502020204030204" pitchFamily="34" charset="0"/>
        </a:defRPr>
      </a:lvl2pPr>
      <a:lvl3pPr marL="504000" indent="-252000" algn="l" defTabSz="914400" rtl="0" eaLnBrk="1" latinLnBrk="0" hangingPunct="1">
        <a:lnSpc>
          <a:spcPct val="105000"/>
        </a:lnSpc>
        <a:spcBef>
          <a:spcPts val="600"/>
        </a:spcBef>
        <a:spcAft>
          <a:spcPts val="0"/>
        </a:spcAft>
        <a:buClr>
          <a:schemeClr val="accent1"/>
        </a:buClr>
        <a:buSzPct val="80000"/>
        <a:buFont typeface="Arial" panose="020B0604020202020204" pitchFamily="34" charset="0"/>
        <a:buChar char="►"/>
        <a:defRPr lang="en-US" sz="1200" kern="1200" dirty="0">
          <a:solidFill>
            <a:schemeClr val="tx2"/>
          </a:solidFill>
          <a:latin typeface="+mn-lt"/>
          <a:ea typeface="Cambria" panose="02040503050406030204" pitchFamily="18" charset="0"/>
          <a:cs typeface="Calibri" panose="020F0502020204030204" pitchFamily="34" charset="0"/>
        </a:defRPr>
      </a:lvl3pPr>
      <a:lvl4pPr marL="756000" indent="-252000" algn="l" defTabSz="914400" rtl="0" eaLnBrk="1" latinLnBrk="0" hangingPunct="1">
        <a:lnSpc>
          <a:spcPct val="105000"/>
        </a:lnSpc>
        <a:spcBef>
          <a:spcPts val="300"/>
        </a:spcBef>
        <a:spcAft>
          <a:spcPts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lang="en-US" sz="1100" kern="1200" dirty="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5000"/>
        </a:lnSpc>
        <a:spcBef>
          <a:spcPts val="1800"/>
        </a:spcBef>
        <a:spcAft>
          <a:spcPts val="0"/>
        </a:spcAft>
        <a:buFontTx/>
        <a:buNone/>
        <a:defRPr lang="en-GB" sz="1600" b="1" kern="1200" dirty="0">
          <a:solidFill>
            <a:schemeClr val="accent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279">
          <p15:clr>
            <a:srgbClr val="F26B43"/>
          </p15:clr>
        </p15:guide>
        <p15:guide id="3" pos="7401">
          <p15:clr>
            <a:srgbClr val="F26B43"/>
          </p15:clr>
        </p15:guide>
        <p15:guide id="4" orient="horz" pos="4088" userDrawn="1">
          <p15:clr>
            <a:srgbClr val="F26B43"/>
          </p15:clr>
        </p15:guide>
        <p15:guide id="11" orient="horz" pos="232" userDrawn="1">
          <p15:clr>
            <a:srgbClr val="F26B43"/>
          </p15:clr>
        </p15:guide>
        <p15:guide id="12" orient="horz" pos="777" userDrawn="1">
          <p15:clr>
            <a:srgbClr val="F26B43"/>
          </p15:clr>
        </p15:guide>
        <p15:guide id="13" orient="horz" pos="913" userDrawn="1">
          <p15:clr>
            <a:srgbClr val="F26B43"/>
          </p15:clr>
        </p15:guide>
        <p15:guide id="14" orient="horz" pos="1117" userDrawn="1">
          <p15:clr>
            <a:srgbClr val="F26B43"/>
          </p15:clr>
        </p15:guide>
        <p15:guide id="15" orient="horz" pos="3861" userDrawn="1">
          <p15:clr>
            <a:srgbClr val="F26B43"/>
          </p15:clr>
        </p15:guide>
        <p15:guide id="16" orient="horz" pos="1412" userDrawn="1">
          <p15:clr>
            <a:srgbClr val="F26B43"/>
          </p15:clr>
        </p15:guide>
        <p15:guide id="1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F2D7495F-E21A-ED45-174E-B6089E88F2A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874715" y="2777060"/>
            <a:ext cx="5221285" cy="970378"/>
          </a:xfrm>
        </p:spPr>
        <p:txBody>
          <a:bodyPr/>
          <a:lstStyle/>
          <a:p>
            <a:r>
              <a:rPr lang="en-US" dirty="0"/>
              <a:t>Why LLM Models Provide Different Answers</a:t>
            </a:r>
            <a:endParaRPr lang="en-IN" dirty="0"/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9BDDC17-0663-92D6-A88A-B7FE48A9D2D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Understanding Variability in AI Responses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051AC9-7339-4C32-D1E9-43AB2CA473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IN" dirty="0"/>
              <a:t>May 30, 2024</a:t>
            </a:r>
          </a:p>
        </p:txBody>
      </p:sp>
      <p:pic>
        <p:nvPicPr>
          <p:cNvPr id="6" name="Picture Placeholder 8" descr="A group of people crossing a street with buildings and people walking&#10;&#10;Description automatically generated">
            <a:extLst>
              <a:ext uri="{FF2B5EF4-FFF2-40B4-BE49-F238E27FC236}">
                <a16:creationId xmlns:a16="http://schemas.microsoft.com/office/drawing/2014/main" id="{B5106245-AE79-3921-A280-7F3CE349E70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5" r="5715"/>
          <a:stretch/>
        </p:blipFill>
        <p:spPr>
          <a:xfrm>
            <a:off x="6847240" y="446187"/>
            <a:ext cx="4384436" cy="5965626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7 h 7347601"/>
              <a:gd name="connsiteX1" fmla="*/ 2724883 w 5400119"/>
              <a:gd name="connsiteY1" fmla="*/ 0 h 7347601"/>
              <a:gd name="connsiteX2" fmla="*/ 5400119 w 5400119"/>
              <a:gd name="connsiteY2" fmla="*/ 1887327 h 7347601"/>
              <a:gd name="connsiteX3" fmla="*/ 5400119 w 5400119"/>
              <a:gd name="connsiteY3" fmla="*/ 5464566 h 7347601"/>
              <a:gd name="connsiteX4" fmla="*/ 2691728 w 5400119"/>
              <a:gd name="connsiteY4" fmla="*/ 7347601 h 7347601"/>
              <a:gd name="connsiteX5" fmla="*/ 0 w 5400119"/>
              <a:gd name="connsiteY5" fmla="*/ 5458240 h 7347601"/>
              <a:gd name="connsiteX6" fmla="*/ 0 w 5400119"/>
              <a:gd name="connsiteY6" fmla="*/ 1887327 h 7347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00119" h="7347601">
                <a:moveTo>
                  <a:pt x="0" y="1887327"/>
                </a:moveTo>
                <a:cubicBezTo>
                  <a:pt x="807954" y="1387227"/>
                  <a:pt x="1673244" y="672112"/>
                  <a:pt x="2724883" y="0"/>
                </a:cubicBezTo>
                <a:lnTo>
                  <a:pt x="5400119" y="1887327"/>
                </a:lnTo>
                <a:lnTo>
                  <a:pt x="5400119" y="5464566"/>
                </a:lnTo>
                <a:lnTo>
                  <a:pt x="2691728" y="7347601"/>
                </a:lnTo>
                <a:lnTo>
                  <a:pt x="0" y="5458240"/>
                </a:lnTo>
                <a:lnTo>
                  <a:pt x="0" y="1887327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95199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">
            <a:extLst>
              <a:ext uri="{FF2B5EF4-FFF2-40B4-BE49-F238E27FC236}">
                <a16:creationId xmlns:a16="http://schemas.microsoft.com/office/drawing/2014/main" id="{03A5000B-7DB0-4E92-8880-F7ECCCF0EE1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919404" y="417059"/>
            <a:ext cx="4356000" cy="570443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D7F208E-7A8A-1D1F-C1F0-9CE771184E2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/>
        </p:blipFill>
        <p:spPr>
          <a:xfrm>
            <a:off x="6124615" y="-1"/>
            <a:ext cx="5400119" cy="5460274"/>
          </a:xfr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6DF761-535F-1A9B-E273-6A7816291728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874713" y="1016658"/>
            <a:ext cx="4068000" cy="0"/>
          </a:xfrm>
          <a:prstGeom prst="line">
            <a:avLst/>
          </a:prstGeom>
          <a:ln w="19050">
            <a:gradFill>
              <a:gsLst>
                <a:gs pos="3448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7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bullet_points">
            <a:extLst>
              <a:ext uri="{FF2B5EF4-FFF2-40B4-BE49-F238E27FC236}">
                <a16:creationId xmlns:a16="http://schemas.microsoft.com/office/drawing/2014/main" id="{3A0FEF3C-FAA5-EC77-C927-B5428A7A5C4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67265" y="1238192"/>
            <a:ext cx="4875405" cy="42358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en-US" sz="1600" b="0" kern="120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  <a:lvl2pPr marL="266700" indent="0" algn="l" defTabSz="914400" rtl="0" eaLnBrk="1" latinLnBrk="0" hangingPunct="1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b="0" kern="120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  <a:lvl3pPr marL="504000" indent="-252000" algn="l" defTabSz="914400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►"/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  <a:lvl4pPr marL="756000" indent="-252000" algn="l" defTabSz="914400" rtl="0" eaLnBrk="1" latinLnBrk="0" hangingPunct="1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lang="en-US" sz="11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FontTx/>
              <a:buNone/>
              <a:defRPr lang="en-GB" sz="1600" b="1" kern="1200" dirty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main players of the comparison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line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line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Line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Line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749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CEB336D1-9F97-4093-AB23-68674EE09C1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244490" y="90487"/>
            <a:ext cx="11377534" cy="570443"/>
          </a:xfrm>
        </p:spPr>
        <p:txBody>
          <a:bodyPr/>
          <a:lstStyle/>
          <a:p>
            <a:pPr marL="0" marR="0">
              <a:spcBef>
                <a:spcPts val="1000"/>
              </a:spcBef>
              <a:spcAft>
                <a:spcPts val="600"/>
              </a:spcAft>
            </a:pPr>
            <a:r>
              <a:rPr lang="en-US" sz="2800" b="1" kern="100" dirty="0">
                <a:solidFill>
                  <a:schemeClr val="tx1"/>
                </a:solidFill>
                <a:latin typeface="Liberation Serif"/>
              </a:rPr>
              <a:t>Proposed step by step methodology</a:t>
            </a:r>
            <a:endParaRPr lang="en-US" sz="1800" b="1" kern="100" dirty="0">
              <a:solidFill>
                <a:schemeClr val="tx1"/>
              </a:solidFill>
              <a:effectLst/>
              <a:latin typeface="Liberation Serif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9B4F7A1-3D57-F78A-A9F3-BB3C3CA47198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199799" y="690086"/>
            <a:ext cx="6552693" cy="0"/>
          </a:xfrm>
          <a:prstGeom prst="line">
            <a:avLst/>
          </a:prstGeom>
          <a:ln w="19050">
            <a:gradFill>
              <a:gsLst>
                <a:gs pos="3448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7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bullet_points">
            <a:extLst>
              <a:ext uri="{FF2B5EF4-FFF2-40B4-BE49-F238E27FC236}">
                <a16:creationId xmlns:a16="http://schemas.microsoft.com/office/drawing/2014/main" id="{FC63CB46-F540-2278-BD64-F4759A620AB9}"/>
              </a:ext>
            </a:extLst>
          </p:cNvPr>
          <p:cNvSpPr txBox="1"/>
          <p:nvPr/>
        </p:nvSpPr>
        <p:spPr>
          <a:xfrm>
            <a:off x="579180" y="1508103"/>
            <a:ext cx="6713900" cy="4297680"/>
          </a:xfrm>
          <a:prstGeom prst="rect">
            <a:avLst/>
          </a:prstGeom>
        </p:spPr>
        <p:txBody>
          <a:bodyPr vert="horz" wrap="square" lIns="90000" tIns="45720" rIns="91440" bIns="45720" rtlCol="0" anchor="t">
            <a:no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1152B"/>
                </a:solidFill>
                <a:effectLst/>
              </a:rPr>
              <a:t>Create an Excel spreadsheet comprising a variety of question types to compare and analyze the responses from four different LLMs.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1152B"/>
                </a:solidFill>
                <a:effectLst/>
              </a:rPr>
              <a:t>Since these LLMs are not specialized in any specific domain, the questions will focus on general knowledge topics.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1152B"/>
                </a:solidFill>
                <a:effectLst/>
              </a:rPr>
              <a:t>Assess and compare the answers provided by each LLM to identify variations and discrepancies.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1152B"/>
                </a:solidFill>
                <a:effectLst/>
              </a:rPr>
              <a:t>Identify gaps or inconsistencies between the answers generated by the LLMs.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1152B"/>
                </a:solidFill>
                <a:effectLst/>
              </a:rPr>
              <a:t>Propose potential solutions to enhance the accuracy and reliability of the answers provided by the LLMs.</a:t>
            </a:r>
          </a:p>
        </p:txBody>
      </p:sp>
      <p:sp>
        <p:nvSpPr>
          <p:cNvPr id="8" name="heading">
            <a:extLst>
              <a:ext uri="{FF2B5EF4-FFF2-40B4-BE49-F238E27FC236}">
                <a16:creationId xmlns:a16="http://schemas.microsoft.com/office/drawing/2014/main" id="{F0D431EA-FDCA-9FD4-0C1A-ABAFB94EF347}"/>
              </a:ext>
            </a:extLst>
          </p:cNvPr>
          <p:cNvSpPr txBox="1">
            <a:spLocks/>
          </p:cNvSpPr>
          <p:nvPr/>
        </p:nvSpPr>
        <p:spPr>
          <a:xfrm>
            <a:off x="244490" y="808575"/>
            <a:ext cx="11377534" cy="570443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  <a:defRPr lang="en-GB" sz="3200" b="0" kern="1200" dirty="0">
                <a:solidFill>
                  <a:schemeClr val="tx2"/>
                </a:solidFill>
                <a:latin typeface="+mj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>
              <a:spcBef>
                <a:spcPts val="1000"/>
              </a:spcBef>
            </a:pPr>
            <a:r>
              <a:rPr lang="en-US" sz="2200" kern="100" dirty="0">
                <a:solidFill>
                  <a:schemeClr val="tx1"/>
                </a:solidFill>
                <a:latin typeface="Liberation Serif"/>
              </a:rPr>
              <a:t>Proposed step by step methodology</a:t>
            </a:r>
          </a:p>
        </p:txBody>
      </p:sp>
      <p:pic>
        <p:nvPicPr>
          <p:cNvPr id="5" name="image" descr="A lion with a mane&#10;&#10;Description automatically generated">
            <a:extLst>
              <a:ext uri="{FF2B5EF4-FFF2-40B4-BE49-F238E27FC236}">
                <a16:creationId xmlns:a16="http://schemas.microsoft.com/office/drawing/2014/main" id="{DEC2AB7E-BE02-47E1-B433-FFD14D42B2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6044" y="914400"/>
            <a:ext cx="3668537" cy="489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534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CEB336D1-9F97-4093-AB23-68674EE09C1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244490" y="90487"/>
            <a:ext cx="11377534" cy="570443"/>
          </a:xfrm>
        </p:spPr>
        <p:txBody>
          <a:bodyPr/>
          <a:lstStyle/>
          <a:p>
            <a:pPr marL="0" marR="0">
              <a:spcBef>
                <a:spcPts val="1000"/>
              </a:spcBef>
              <a:spcAft>
                <a:spcPts val="600"/>
              </a:spcAft>
            </a:pPr>
            <a:r>
              <a:rPr lang="en-US" sz="2800" b="1" kern="100" dirty="0">
                <a:solidFill>
                  <a:schemeClr val="tx1"/>
                </a:solidFill>
                <a:latin typeface="Liberation Serif"/>
              </a:rPr>
              <a:t>Proposed step by step methodology</a:t>
            </a:r>
            <a:endParaRPr lang="en-US" sz="1800" b="1" kern="100" dirty="0">
              <a:solidFill>
                <a:schemeClr val="tx1"/>
              </a:solidFill>
              <a:effectLst/>
              <a:latin typeface="Liberation Serif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9B4F7A1-3D57-F78A-A9F3-BB3C3CA47198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199799" y="690086"/>
            <a:ext cx="6552693" cy="0"/>
          </a:xfrm>
          <a:prstGeom prst="line">
            <a:avLst/>
          </a:prstGeom>
          <a:ln w="19050">
            <a:gradFill>
              <a:gsLst>
                <a:gs pos="3448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7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bullet_points">
            <a:extLst>
              <a:ext uri="{FF2B5EF4-FFF2-40B4-BE49-F238E27FC236}">
                <a16:creationId xmlns:a16="http://schemas.microsoft.com/office/drawing/2014/main" id="{FC63CB46-F540-2278-BD64-F4759A620AB9}"/>
              </a:ext>
            </a:extLst>
          </p:cNvPr>
          <p:cNvSpPr txBox="1"/>
          <p:nvPr/>
        </p:nvSpPr>
        <p:spPr>
          <a:xfrm>
            <a:off x="579180" y="1508103"/>
            <a:ext cx="6713900" cy="4297680"/>
          </a:xfrm>
          <a:prstGeom prst="rect">
            <a:avLst/>
          </a:prstGeom>
        </p:spPr>
        <p:txBody>
          <a:bodyPr vert="horz" wrap="square" lIns="90000" tIns="45720" rIns="91440" bIns="45720" rtlCol="0" anchor="t">
            <a:no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1152B"/>
                </a:solidFill>
                <a:effectLst/>
              </a:rPr>
              <a:t>Create an Excel spreadsheet comprising a variety of question types to compare and analyze the responses from four different LLMs.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1152B"/>
                </a:solidFill>
                <a:effectLst/>
              </a:rPr>
              <a:t>Since these LLMs are not specialized in any specific domain, the questions will focus on general knowledge topics.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1152B"/>
                </a:solidFill>
                <a:effectLst/>
              </a:rPr>
              <a:t>Assess and compare the answers provided by each LLM to identify variations and discrepancies.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1152B"/>
                </a:solidFill>
                <a:effectLst/>
              </a:rPr>
              <a:t>Identify gaps or inconsistencies between the answers generated by the LLMs.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1152B"/>
                </a:solidFill>
                <a:effectLst/>
              </a:rPr>
              <a:t>Propose potential solutions to enhance the accuracy and reliability of the answers provided by the LLMs.</a:t>
            </a:r>
          </a:p>
        </p:txBody>
      </p:sp>
      <p:sp>
        <p:nvSpPr>
          <p:cNvPr id="8" name="heading">
            <a:extLst>
              <a:ext uri="{FF2B5EF4-FFF2-40B4-BE49-F238E27FC236}">
                <a16:creationId xmlns:a16="http://schemas.microsoft.com/office/drawing/2014/main" id="{F0D431EA-FDCA-9FD4-0C1A-ABAFB94EF347}"/>
              </a:ext>
            </a:extLst>
          </p:cNvPr>
          <p:cNvSpPr txBox="1">
            <a:spLocks/>
          </p:cNvSpPr>
          <p:nvPr/>
        </p:nvSpPr>
        <p:spPr>
          <a:xfrm>
            <a:off x="244490" y="808575"/>
            <a:ext cx="11377534" cy="570443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  <a:defRPr lang="en-GB" sz="3200" b="0" kern="1200" dirty="0">
                <a:solidFill>
                  <a:schemeClr val="tx2"/>
                </a:solidFill>
                <a:latin typeface="+mj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>
              <a:spcBef>
                <a:spcPts val="1000"/>
              </a:spcBef>
            </a:pPr>
            <a:r>
              <a:rPr lang="en-US" sz="2200" kern="100" dirty="0">
                <a:solidFill>
                  <a:schemeClr val="tx1"/>
                </a:solidFill>
                <a:latin typeface="Liberation Serif"/>
              </a:rPr>
              <a:t>Proposed step by step methodology</a:t>
            </a:r>
          </a:p>
        </p:txBody>
      </p:sp>
      <p:pic>
        <p:nvPicPr>
          <p:cNvPr id="5" name="image" descr="A lion with a mane&#10;&#10;Description automatically generated">
            <a:extLst>
              <a:ext uri="{FF2B5EF4-FFF2-40B4-BE49-F238E27FC236}">
                <a16:creationId xmlns:a16="http://schemas.microsoft.com/office/drawing/2014/main" id="{DEC2AB7E-BE02-47E1-B433-FFD14D42B2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6044" y="914400"/>
            <a:ext cx="3668537" cy="489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106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CEB336D1-9F97-4093-AB23-68674EE09C1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244490" y="90487"/>
            <a:ext cx="11377534" cy="570443"/>
          </a:xfrm>
        </p:spPr>
        <p:txBody>
          <a:bodyPr/>
          <a:lstStyle/>
          <a:p>
            <a:pPr marL="0" marR="0">
              <a:spcBef>
                <a:spcPts val="1000"/>
              </a:spcBef>
              <a:spcAft>
                <a:spcPts val="600"/>
              </a:spcAft>
            </a:pPr>
            <a:r>
              <a:rPr lang="en-US" sz="2800" b="1" kern="100" dirty="0">
                <a:solidFill>
                  <a:schemeClr val="tx1"/>
                </a:solidFill>
                <a:latin typeface="Liberation Serif"/>
              </a:rPr>
              <a:t>Proposed step by step methodology</a:t>
            </a:r>
            <a:endParaRPr lang="en-US" sz="1800" b="1" kern="100" dirty="0">
              <a:solidFill>
                <a:schemeClr val="tx1"/>
              </a:solidFill>
              <a:effectLst/>
              <a:latin typeface="Liberation Serif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9B4F7A1-3D57-F78A-A9F3-BB3C3CA47198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199799" y="690086"/>
            <a:ext cx="6552693" cy="0"/>
          </a:xfrm>
          <a:prstGeom prst="line">
            <a:avLst/>
          </a:prstGeom>
          <a:ln w="19050">
            <a:gradFill>
              <a:gsLst>
                <a:gs pos="3448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7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bullet_points">
            <a:extLst>
              <a:ext uri="{FF2B5EF4-FFF2-40B4-BE49-F238E27FC236}">
                <a16:creationId xmlns:a16="http://schemas.microsoft.com/office/drawing/2014/main" id="{FC63CB46-F540-2278-BD64-F4759A620AB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31324" y="1497506"/>
            <a:ext cx="7289109" cy="4297680"/>
          </a:xfrm>
          <a:prstGeom prst="rect">
            <a:avLst/>
          </a:prstGeom>
        </p:spPr>
        <p:txBody>
          <a:bodyPr vert="horz" wrap="square" lIns="90000" tIns="45720" rIns="91440" bIns="45720" rtlCol="0" anchor="t">
            <a:noAutofit/>
          </a:bodyPr>
          <a:lstStyle/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0" i="0" dirty="0">
                <a:solidFill>
                  <a:srgbClr val="01152B"/>
                </a:solidFill>
                <a:effectLst/>
              </a:rPr>
              <a:t>Create an Excel spreadsheet comprising a variety of question types to compare and analyze the responses from four different LLMs.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0" i="0" dirty="0">
                <a:solidFill>
                  <a:srgbClr val="01152B"/>
                </a:solidFill>
                <a:effectLst/>
              </a:rPr>
              <a:t>Since these LLMs are not specialized in any specific domain, the questions will focus on general knowledge topics.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0" i="0" dirty="0">
                <a:solidFill>
                  <a:srgbClr val="01152B"/>
                </a:solidFill>
                <a:effectLst/>
              </a:rPr>
              <a:t>Assess and compare the answers provided by each LLM to identify variations and discrepancies.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0" i="0" dirty="0">
                <a:solidFill>
                  <a:srgbClr val="01152B"/>
                </a:solidFill>
                <a:effectLst/>
              </a:rPr>
              <a:t>Identify gaps or inconsistencies between the answers generated by the LLMs.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0" i="0" dirty="0">
                <a:solidFill>
                  <a:srgbClr val="01152B"/>
                </a:solidFill>
                <a:effectLst/>
              </a:rPr>
              <a:t>Propose potential solutions to enhance the accuracy and reliability of the answers provided by the LLMs.</a:t>
            </a:r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F0D431EA-FDCA-9FD4-0C1A-ABAFB94EF34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44490" y="808575"/>
            <a:ext cx="11377534" cy="570443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  <a:defRPr lang="en-GB" sz="3200" b="0" kern="1200" dirty="0">
                <a:solidFill>
                  <a:schemeClr val="tx2"/>
                </a:solidFill>
                <a:latin typeface="+mj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>
              <a:spcBef>
                <a:spcPts val="1000"/>
              </a:spcBef>
            </a:pPr>
            <a:r>
              <a:rPr lang="en-US" sz="2200" kern="100" dirty="0">
                <a:solidFill>
                  <a:schemeClr val="tx1"/>
                </a:solidFill>
                <a:latin typeface="Liberation Serif"/>
              </a:rPr>
              <a:t>Proposed step by step methodology</a:t>
            </a:r>
          </a:p>
        </p:txBody>
      </p:sp>
      <p:pic>
        <p:nvPicPr>
          <p:cNvPr id="3" name="Picture Placeholder 14">
            <a:extLst>
              <a:ext uri="{FF2B5EF4-FFF2-40B4-BE49-F238E27FC236}">
                <a16:creationId xmlns:a16="http://schemas.microsoft.com/office/drawing/2014/main" id="{670B85A7-4C2E-D8EC-DDFF-FB41C27655E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" b="102"/>
          <a:stretch/>
        </p:blipFill>
        <p:spPr>
          <a:xfrm>
            <a:off x="7907267" y="0"/>
            <a:ext cx="5456756" cy="6526588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3217548 w 4627025"/>
              <a:gd name="connsiteY4" fmla="*/ 4840809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67323 w 4627025"/>
              <a:gd name="connsiteY4" fmla="*/ 4826787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17703 w 4627025"/>
              <a:gd name="connsiteY0" fmla="*/ 7619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17703 w 4627025"/>
              <a:gd name="connsiteY6" fmla="*/ 7619 h 4853941"/>
              <a:gd name="connsiteX0" fmla="*/ 19218 w 4627025"/>
              <a:gd name="connsiteY0" fmla="*/ 977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19218 w 4627025"/>
              <a:gd name="connsiteY6" fmla="*/ 977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27025" h="4853941">
                <a:moveTo>
                  <a:pt x="19218" y="977"/>
                </a:moveTo>
                <a:lnTo>
                  <a:pt x="4610076" y="0"/>
                </a:lnTo>
                <a:lnTo>
                  <a:pt x="4627025" y="1372945"/>
                </a:lnTo>
                <a:lnTo>
                  <a:pt x="4627025" y="4853941"/>
                </a:lnTo>
                <a:lnTo>
                  <a:pt x="1082526" y="4838217"/>
                </a:lnTo>
                <a:cubicBezTo>
                  <a:pt x="357280" y="4415039"/>
                  <a:pt x="581640" y="4530534"/>
                  <a:pt x="0" y="4171810"/>
                </a:cubicBezTo>
                <a:lnTo>
                  <a:pt x="19218" y="9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57072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ED732E74-1D8C-2E10-BCF7-CE5AF64BD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489" y="1826593"/>
            <a:ext cx="4180115" cy="990000"/>
          </a:xfrm>
        </p:spPr>
        <p:txBody>
          <a:bodyPr/>
          <a:lstStyle/>
          <a:p>
            <a:r>
              <a:rPr lang="en-US" dirty="0"/>
              <a:t>Thank you</a:t>
            </a:r>
            <a:endParaRPr lang="en-IN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444025C7-2052-B995-584F-10277A613B3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" b="239"/>
          <a:stretch/>
        </p:blipFill>
        <p:spPr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5" name="text">
            <a:extLst>
              <a:ext uri="{FF2B5EF4-FFF2-40B4-BE49-F238E27FC236}">
                <a16:creationId xmlns:a16="http://schemas.microsoft.com/office/drawing/2014/main" id="{D451618F-FB21-5623-B327-7C6C58323EF2}"/>
              </a:ext>
            </a:extLst>
          </p:cNvPr>
          <p:cNvSpPr txBox="1"/>
          <p:nvPr/>
        </p:nvSpPr>
        <p:spPr>
          <a:xfrm>
            <a:off x="699456" y="3677152"/>
            <a:ext cx="5396544" cy="478301"/>
          </a:xfrm>
          <a:prstGeom prst="rect">
            <a:avLst/>
          </a:prstGeom>
        </p:spPr>
        <p:txBody>
          <a:bodyPr vert="horz" wrap="none" lIns="90000" tIns="45720" rIns="91440" bIns="45720" rtlCol="0" anchor="t">
            <a:noAutofit/>
          </a:bodyPr>
          <a:lstStyle/>
          <a:p>
            <a:pPr algn="l"/>
            <a:r>
              <a:rPr lang="en-US" dirty="0"/>
              <a:t>Thanks for listening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8904639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HDS" val="True"/>
  <p:tag name="MIO_SKIPVERSION" val="01.01.0001 00:00:00"/>
  <p:tag name="MIO_EKGUID" val="60cf1f57-96f0-41c5-80b0-6bdd055b943f"/>
  <p:tag name="MIO_UPDATE" val="True"/>
  <p:tag name="MIO_VERSION" val="28.12.2020 13:34:11"/>
  <p:tag name="MIO_DBID" val="B8FCB12D-AF03-49EB-9F79-BB019BE99E1E"/>
  <p:tag name="MIO_LASTDOWNLOADED" val="28.12.2020 18:24:09.936"/>
  <p:tag name="MIO_OBJECTNAME" val="G"/>
  <p:tag name="MIO_CDID" val="3d435a17-43bc-49ce-8c2a-a6b042be0530"/>
  <p:tag name="MIO_FALLBACK_LAYOUT" val="16"/>
  <p:tag name="MIO_SHOW_DATE" val="False"/>
  <p:tag name="MIO_SHOW_FOOTER" val="False"/>
  <p:tag name="MIO_SHOW_PAGENUMBER" val="False"/>
  <p:tag name="MIO_AVOID_BLANK_LAYOUT" val="False"/>
  <p:tag name="MIO_CD_LAYOUT_VALID_AREA" val="False"/>
  <p:tag name="MIO_NUMBER_OF_VALID_LAYOUTS" val="9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heme/theme1.xml><?xml version="1.0" encoding="utf-8"?>
<a:theme xmlns:a="http://schemas.openxmlformats.org/drawingml/2006/main" name="Genpact">
  <a:themeElements>
    <a:clrScheme name="Custom 2">
      <a:dk1>
        <a:srgbClr val="000000"/>
      </a:dk1>
      <a:lt1>
        <a:srgbClr val="FFFFFF"/>
      </a:lt1>
      <a:dk2>
        <a:srgbClr val="021D44"/>
      </a:dk2>
      <a:lt2>
        <a:srgbClr val="798399"/>
      </a:lt2>
      <a:accent1>
        <a:srgbClr val="00AECF"/>
      </a:accent1>
      <a:accent2>
        <a:srgbClr val="FF555F"/>
      </a:accent2>
      <a:accent3>
        <a:srgbClr val="073262"/>
      </a:accent3>
      <a:accent4>
        <a:srgbClr val="007199"/>
      </a:accent4>
      <a:accent5>
        <a:srgbClr val="894560"/>
      </a:accent5>
      <a:accent6>
        <a:srgbClr val="10548C"/>
      </a:accent6>
      <a:hlink>
        <a:srgbClr val="10548C"/>
      </a:hlink>
      <a:folHlink>
        <a:srgbClr val="894560"/>
      </a:folHlink>
    </a:clrScheme>
    <a:fontScheme name="Genpact theme font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dirty="0" err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/>
      <a:bodyPr vert="horz" wrap="square" lIns="90000" tIns="45720" rIns="91440" bIns="45720" rtlCol="0" anchor="t">
        <a:no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Default Theme.pptx" id="{8947D1FA-D558-4397-9DEC-F51A546E4522}" vid="{5FDE3245-4D5E-4FC7-81BA-CFDB4C0A12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New Genpact Colors_2020">
      <a:dk1>
        <a:srgbClr val="000000"/>
      </a:dk1>
      <a:lt1>
        <a:srgbClr val="FFFFFF"/>
      </a:lt1>
      <a:dk2>
        <a:srgbClr val="7B8399"/>
      </a:dk2>
      <a:lt2>
        <a:srgbClr val="073262"/>
      </a:lt2>
      <a:accent1>
        <a:srgbClr val="FF555F"/>
      </a:accent1>
      <a:accent2>
        <a:srgbClr val="00AECF"/>
      </a:accent2>
      <a:accent3>
        <a:srgbClr val="021D44"/>
      </a:accent3>
      <a:accent4>
        <a:srgbClr val="894560"/>
      </a:accent4>
      <a:accent5>
        <a:srgbClr val="007199"/>
      </a:accent5>
      <a:accent6>
        <a:srgbClr val="10548C"/>
      </a:accent6>
      <a:hlink>
        <a:srgbClr val="00AECF"/>
      </a:hlink>
      <a:folHlink>
        <a:srgbClr val="00AEC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372e849b-fc60-49fc-88ef-6f6a3a7352cc" xsi:nil="true"/>
    <Order_number xmlns="2a914f23-b449-448d-b663-2a1b23c2d966" xsi:nil="true"/>
    <lcf76f155ced4ddcb4097134ff3c332f xmlns="2a914f23-b449-448d-b663-2a1b23c2d966">
      <Terms xmlns="http://schemas.microsoft.com/office/infopath/2007/PartnerControls"/>
    </lcf76f155ced4ddcb4097134ff3c332f>
    <SharedWithUsers xmlns="46d55cfa-29f4-41b5-baea-ce5b79e7b9d7">
      <UserInfo>
        <DisplayName>Behera, Anirudh</DisplayName>
        <AccountId>45979</AccountId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A6C9D3523C5B4E8459C7B2BD275513" ma:contentTypeVersion="19" ma:contentTypeDescription="Create a new document." ma:contentTypeScope="" ma:versionID="90e0ad14029f53893917464dc04aedb6">
  <xsd:schema xmlns:xsd="http://www.w3.org/2001/XMLSchema" xmlns:xs="http://www.w3.org/2001/XMLSchema" xmlns:p="http://schemas.microsoft.com/office/2006/metadata/properties" xmlns:ns2="2a914f23-b449-448d-b663-2a1b23c2d966" xmlns:ns3="46d55cfa-29f4-41b5-baea-ce5b79e7b9d7" xmlns:ns4="372e849b-fc60-49fc-88ef-6f6a3a7352cc" targetNamespace="http://schemas.microsoft.com/office/2006/metadata/properties" ma:root="true" ma:fieldsID="a202d0661597a043da1ada0d87931121" ns2:_="" ns3:_="" ns4:_="">
    <xsd:import namespace="2a914f23-b449-448d-b663-2a1b23c2d966"/>
    <xsd:import namespace="46d55cfa-29f4-41b5-baea-ce5b79e7b9d7"/>
    <xsd:import namespace="372e849b-fc60-49fc-88ef-6f6a3a7352c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Order_numbe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4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914f23-b449-448d-b663-2a1b23c2d9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Order_number" ma:index="15" nillable="true" ma:displayName="Order_number" ma:format="Dropdown" ma:internalName="Order_number" ma:percentage="FALSE">
      <xsd:simpleType>
        <xsd:restriction base="dms:Number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cc962de5-690c-40f6-9925-46ff4f3fc18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6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d55cfa-29f4-41b5-baea-ce5b79e7b9d7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72e849b-fc60-49fc-88ef-6f6a3a7352cc" elementFormDefault="qualified">
    <xsd:import namespace="http://schemas.microsoft.com/office/2006/documentManagement/types"/>
    <xsd:import namespace="http://schemas.microsoft.com/office/infopath/2007/PartnerControls"/>
    <xsd:element name="TaxCatchAll" ma:index="24" nillable="true" ma:displayName="Taxonomy Catch All Column" ma:hidden="true" ma:list="{2b2f069d-9f2d-46c7-9fc6-437b7f706b74}" ma:internalName="TaxCatchAll" ma:showField="CatchAllData" ma:web="46d55cfa-29f4-41b5-baea-ce5b79e7b9d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3B7FDEA-BD5D-472C-8905-FDBBDD7D965A}">
  <ds:schemaRefs>
    <ds:schemaRef ds:uri="http://purl.org/dc/elements/1.1/"/>
    <ds:schemaRef ds:uri="2a914f23-b449-448d-b663-2a1b23c2d966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purl.org/dc/dcmitype/"/>
    <ds:schemaRef ds:uri="http://www.w3.org/XML/1998/namespace"/>
    <ds:schemaRef ds:uri="http://schemas.microsoft.com/office/2006/metadata/properties"/>
    <ds:schemaRef ds:uri="372e849b-fc60-49fc-88ef-6f6a3a7352cc"/>
    <ds:schemaRef ds:uri="46d55cfa-29f4-41b5-baea-ce5b79e7b9d7"/>
  </ds:schemaRefs>
</ds:datastoreItem>
</file>

<file path=customXml/itemProps2.xml><?xml version="1.0" encoding="utf-8"?>
<ds:datastoreItem xmlns:ds="http://schemas.openxmlformats.org/officeDocument/2006/customXml" ds:itemID="{CE59D6C4-06C5-4A8B-AE1D-88E8FFD6990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a914f23-b449-448d-b663-2a1b23c2d966"/>
    <ds:schemaRef ds:uri="46d55cfa-29f4-41b5-baea-ce5b79e7b9d7"/>
    <ds:schemaRef ds:uri="372e849b-fc60-49fc-88ef-6f6a3a7352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E653CEB-BF5A-4085-AC15-A00F4501FE5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640</TotalTime>
  <Words>350</Words>
  <Application>Microsoft Office PowerPoint</Application>
  <PresentationFormat>Widescreen</PresentationFormat>
  <Paragraphs>53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Arial Nova</vt:lpstr>
      <vt:lpstr>Calibri</vt:lpstr>
      <vt:lpstr>Cambria</vt:lpstr>
      <vt:lpstr>Georgia</vt:lpstr>
      <vt:lpstr>Liberation Serif</vt:lpstr>
      <vt:lpstr>Wingdings</vt:lpstr>
      <vt:lpstr>Genpact</vt:lpstr>
      <vt:lpstr>Why LLM Models Provide Different Answers</vt:lpstr>
      <vt:lpstr>Agenda</vt:lpstr>
      <vt:lpstr>Proposed step by step methodology</vt:lpstr>
      <vt:lpstr>Proposed step by step methodology</vt:lpstr>
      <vt:lpstr>Proposed step by step methodology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Genpact PowerPoint presentations</dc:title>
  <dc:subject/>
  <dc:creator>Georgina Manzi</dc:creator>
  <cp:keywords/>
  <dc:description/>
  <cp:lastModifiedBy>Steven, Jangam</cp:lastModifiedBy>
  <cp:revision>23</cp:revision>
  <dcterms:created xsi:type="dcterms:W3CDTF">2020-12-29T12:22:53Z</dcterms:created>
  <dcterms:modified xsi:type="dcterms:W3CDTF">2024-06-18T07:24:52Z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0x01010017A6C9D3523C5B4E8459C7B2BD275513</vt:lpwstr>
  </property>
  <property fmtid="{D5CDD505-2E9C-101B-9397-08002B2CF9AE}" pid="3" name="MediaServiceImageTags">
    <vt:lpwstr/>
  </property>
</Properties>
</file>

<file path=docProps/thumbnail.jpeg>
</file>